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  <p:sldMasterId id="2147483660" r:id="rId3"/>
  </p:sldMasterIdLst>
  <p:notesMasterIdLst>
    <p:notesMasterId r:id="rId5"/>
  </p:notesMasterIdLst>
  <p:sldIdLst>
    <p:sldId id="256" r:id="rId4"/>
    <p:sldId id="288" r:id="rId6"/>
    <p:sldId id="318" r:id="rId7"/>
    <p:sldId id="327" r:id="rId8"/>
    <p:sldId id="353" r:id="rId9"/>
    <p:sldId id="325" r:id="rId10"/>
    <p:sldId id="354" r:id="rId11"/>
    <p:sldId id="328" r:id="rId12"/>
    <p:sldId id="302" r:id="rId13"/>
    <p:sldId id="336" r:id="rId14"/>
    <p:sldId id="337" r:id="rId15"/>
    <p:sldId id="338" r:id="rId16"/>
    <p:sldId id="342" r:id="rId17"/>
    <p:sldId id="339" r:id="rId18"/>
    <p:sldId id="343" r:id="rId19"/>
    <p:sldId id="344" r:id="rId20"/>
    <p:sldId id="346" r:id="rId21"/>
    <p:sldId id="347" r:id="rId22"/>
    <p:sldId id="348" r:id="rId23"/>
    <p:sldId id="349" r:id="rId24"/>
    <p:sldId id="259" r:id="rId25"/>
    <p:sldId id="322" r:id="rId26"/>
    <p:sldId id="350" r:id="rId27"/>
  </p:sldIdLst>
  <p:sldSz cx="16257270" cy="11941175"/>
  <p:notesSz cx="6858000" cy="9996170"/>
  <p:defaultTextStyle>
    <a:defPPr>
      <a:defRPr lang="en-GB"/>
    </a:defPPr>
    <a:lvl1pPr algn="l" defTabSz="448945" rtl="0" fontAlgn="base">
      <a:spcBef>
        <a:spcPct val="0"/>
      </a:spcBef>
      <a:spcAft>
        <a:spcPct val="0"/>
      </a:spcAft>
      <a:buClr>
        <a:srgbClr val="000000"/>
      </a:buClr>
      <a:buSzPct val="100000"/>
      <a:buFont typeface="Times New Roman" pitchFamily="16" charset="0"/>
      <a:defRPr sz="2400" kern="1200">
        <a:solidFill>
          <a:schemeClr val="bg1"/>
        </a:solidFill>
        <a:latin typeface="Arial" charset="0"/>
        <a:ea typeface="MS Gothic" charset="-128"/>
        <a:cs typeface="+mn-cs"/>
      </a:defRPr>
    </a:lvl1pPr>
    <a:lvl2pPr marL="742950" indent="-285750" algn="l" defTabSz="448945" rtl="0" fontAlgn="base">
      <a:spcBef>
        <a:spcPct val="0"/>
      </a:spcBef>
      <a:spcAft>
        <a:spcPct val="0"/>
      </a:spcAft>
      <a:buClr>
        <a:srgbClr val="000000"/>
      </a:buClr>
      <a:buSzPct val="100000"/>
      <a:buFont typeface="Times New Roman" pitchFamily="16" charset="0"/>
      <a:defRPr sz="2400" kern="1200">
        <a:solidFill>
          <a:schemeClr val="bg1"/>
        </a:solidFill>
        <a:latin typeface="Arial" charset="0"/>
        <a:ea typeface="MS Gothic" charset="-128"/>
        <a:cs typeface="+mn-cs"/>
      </a:defRPr>
    </a:lvl2pPr>
    <a:lvl3pPr marL="1143000" indent="-228600" algn="l" defTabSz="448945" rtl="0" fontAlgn="base">
      <a:spcBef>
        <a:spcPct val="0"/>
      </a:spcBef>
      <a:spcAft>
        <a:spcPct val="0"/>
      </a:spcAft>
      <a:buClr>
        <a:srgbClr val="000000"/>
      </a:buClr>
      <a:buSzPct val="100000"/>
      <a:buFont typeface="Times New Roman" pitchFamily="16" charset="0"/>
      <a:defRPr sz="2400" kern="1200">
        <a:solidFill>
          <a:schemeClr val="bg1"/>
        </a:solidFill>
        <a:latin typeface="Arial" charset="0"/>
        <a:ea typeface="MS Gothic" charset="-128"/>
        <a:cs typeface="+mn-cs"/>
      </a:defRPr>
    </a:lvl3pPr>
    <a:lvl4pPr marL="1600200" indent="-228600" algn="l" defTabSz="448945" rtl="0" fontAlgn="base">
      <a:spcBef>
        <a:spcPct val="0"/>
      </a:spcBef>
      <a:spcAft>
        <a:spcPct val="0"/>
      </a:spcAft>
      <a:buClr>
        <a:srgbClr val="000000"/>
      </a:buClr>
      <a:buSzPct val="100000"/>
      <a:buFont typeface="Times New Roman" pitchFamily="16" charset="0"/>
      <a:defRPr sz="2400" kern="1200">
        <a:solidFill>
          <a:schemeClr val="bg1"/>
        </a:solidFill>
        <a:latin typeface="Arial" charset="0"/>
        <a:ea typeface="MS Gothic" charset="-128"/>
        <a:cs typeface="+mn-cs"/>
      </a:defRPr>
    </a:lvl4pPr>
    <a:lvl5pPr marL="2057400" indent="-228600" algn="l" defTabSz="448945" rtl="0" fontAlgn="base">
      <a:spcBef>
        <a:spcPct val="0"/>
      </a:spcBef>
      <a:spcAft>
        <a:spcPct val="0"/>
      </a:spcAft>
      <a:buClr>
        <a:srgbClr val="000000"/>
      </a:buClr>
      <a:buSzPct val="100000"/>
      <a:buFont typeface="Times New Roman" pitchFamily="16" charset="0"/>
      <a:defRPr sz="2400" kern="1200">
        <a:solidFill>
          <a:schemeClr val="bg1"/>
        </a:solidFill>
        <a:latin typeface="Arial" charset="0"/>
        <a:ea typeface="MS Gothic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bg1"/>
        </a:solidFill>
        <a:latin typeface="Arial" charset="0"/>
        <a:ea typeface="MS Gothic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bg1"/>
        </a:solidFill>
        <a:latin typeface="Arial" charset="0"/>
        <a:ea typeface="MS Gothic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bg1"/>
        </a:solidFill>
        <a:latin typeface="Arial" charset="0"/>
        <a:ea typeface="MS Gothic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bg1"/>
        </a:solidFill>
        <a:latin typeface="Arial" charset="0"/>
        <a:ea typeface="MS Gothic" charset="-128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chemeClr val="tx1"/>
    </p:penClr>
  </p:showPr>
  <p:clrMru>
    <a:srgbClr val="544379"/>
    <a:srgbClr val="7C7271"/>
    <a:srgbClr val="29A79C"/>
    <a:srgbClr val="A4AFC6"/>
    <a:srgbClr val="425A7C"/>
    <a:srgbClr val="3752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22" autoAdjust="0"/>
    <p:restoredTop sz="91551" autoAdjust="0"/>
  </p:normalViewPr>
  <p:slideViewPr>
    <p:cSldViewPr>
      <p:cViewPr varScale="1">
        <p:scale>
          <a:sx n="59" d="100"/>
          <a:sy n="59" d="100"/>
        </p:scale>
        <p:origin x="608" y="192"/>
      </p:cViewPr>
      <p:guideLst>
        <p:guide orient="horz" pos="2121"/>
        <p:guide pos="2908"/>
      </p:guideLst>
    </p:cSldViewPr>
  </p:slideViewPr>
  <p:outlineViewPr>
    <p:cViewPr varScale="1">
      <p:scale>
        <a:sx n="170" d="200"/>
        <a:sy n="170" d="2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2859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0" Type="http://schemas.openxmlformats.org/officeDocument/2006/relationships/tableStyles" Target="tableStyles.xml"/><Relationship Id="rId3" Type="http://schemas.openxmlformats.org/officeDocument/2006/relationships/slideMaster" Target="slideMasters/slideMaster2.xml"/><Relationship Id="rId29" Type="http://schemas.openxmlformats.org/officeDocument/2006/relationships/viewProps" Target="viewProps.xml"/><Relationship Id="rId28" Type="http://schemas.openxmlformats.org/officeDocument/2006/relationships/presProps" Target="presProps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AutoShape 1"/>
          <p:cNvSpPr>
            <a:spLocks noChangeArrowheads="1"/>
          </p:cNvSpPr>
          <p:nvPr/>
        </p:nvSpPr>
        <p:spPr bwMode="auto">
          <a:xfrm>
            <a:off x="0" y="0"/>
            <a:ext cx="6858000" cy="9996488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 w="9360">
            <a:noFill/>
            <a:miter lim="800000"/>
          </a:ln>
          <a:effectLst/>
        </p:spPr>
        <p:txBody>
          <a:bodyPr wrap="none" anchor="ctr"/>
          <a:lstStyle/>
          <a:p>
            <a:endParaRPr lang="en-GB"/>
          </a:p>
        </p:txBody>
      </p:sp>
      <p:sp>
        <p:nvSpPr>
          <p:cNvPr id="3074" name="AutoShape 2"/>
          <p:cNvSpPr>
            <a:spLocks noChangeArrowheads="1"/>
          </p:cNvSpPr>
          <p:nvPr/>
        </p:nvSpPr>
        <p:spPr bwMode="auto">
          <a:xfrm>
            <a:off x="0" y="0"/>
            <a:ext cx="6858000" cy="9996488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 w="9525">
            <a:noFill/>
            <a:round/>
          </a:ln>
          <a:effectLst/>
        </p:spPr>
        <p:txBody>
          <a:bodyPr wrap="none" anchor="ctr"/>
          <a:lstStyle/>
          <a:p>
            <a:endParaRPr lang="en-GB"/>
          </a:p>
        </p:txBody>
      </p:sp>
      <p:sp>
        <p:nvSpPr>
          <p:cNvPr id="3075" name="AutoShape 3"/>
          <p:cNvSpPr>
            <a:spLocks noChangeArrowheads="1"/>
          </p:cNvSpPr>
          <p:nvPr/>
        </p:nvSpPr>
        <p:spPr bwMode="auto">
          <a:xfrm>
            <a:off x="0" y="0"/>
            <a:ext cx="6858000" cy="9996488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 w="9525">
            <a:noFill/>
            <a:round/>
          </a:ln>
          <a:effectLst/>
        </p:spPr>
        <p:txBody>
          <a:bodyPr wrap="none" anchor="ctr"/>
          <a:lstStyle/>
          <a:p>
            <a:endParaRPr lang="en-GB"/>
          </a:p>
        </p:txBody>
      </p:sp>
      <p:sp>
        <p:nvSpPr>
          <p:cNvPr id="3076" name="Text Box 4"/>
          <p:cNvSpPr txBox="1">
            <a:spLocks noChangeArrowheads="1"/>
          </p:cNvSpPr>
          <p:nvPr/>
        </p:nvSpPr>
        <p:spPr bwMode="auto">
          <a:xfrm>
            <a:off x="0" y="0"/>
            <a:ext cx="2971800" cy="500063"/>
          </a:xfrm>
          <a:prstGeom prst="rect">
            <a:avLst/>
          </a:prstGeom>
          <a:noFill/>
          <a:ln w="9525">
            <a:noFill/>
            <a:round/>
          </a:ln>
          <a:effectLst/>
        </p:spPr>
        <p:txBody>
          <a:bodyPr wrap="none" anchor="ctr"/>
          <a:lstStyle/>
          <a:p>
            <a:endParaRPr lang="en-GB"/>
          </a:p>
        </p:txBody>
      </p:sp>
      <p:sp>
        <p:nvSpPr>
          <p:cNvPr id="3077" name="Text Box 5"/>
          <p:cNvSpPr txBox="1">
            <a:spLocks noChangeArrowheads="1"/>
          </p:cNvSpPr>
          <p:nvPr/>
        </p:nvSpPr>
        <p:spPr bwMode="auto">
          <a:xfrm>
            <a:off x="3886200" y="0"/>
            <a:ext cx="2971800" cy="500063"/>
          </a:xfrm>
          <a:prstGeom prst="rect">
            <a:avLst/>
          </a:prstGeom>
          <a:noFill/>
          <a:ln w="9525">
            <a:noFill/>
            <a:round/>
          </a:ln>
          <a:effectLst/>
        </p:spPr>
        <p:txBody>
          <a:bodyPr wrap="none" anchor="ctr"/>
          <a:lstStyle/>
          <a:p>
            <a:endParaRPr lang="en-GB"/>
          </a:p>
        </p:txBody>
      </p:sp>
      <p:sp>
        <p:nvSpPr>
          <p:cNvPr id="3078" name="Rectangle 6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877888" y="749300"/>
            <a:ext cx="5099050" cy="3744913"/>
          </a:xfrm>
          <a:prstGeom prst="rect">
            <a:avLst/>
          </a:prstGeom>
          <a:noFill/>
          <a:ln w="9525">
            <a:noFill/>
            <a:round/>
          </a:ln>
          <a:effectLst/>
        </p:spPr>
      </p:sp>
      <p:sp>
        <p:nvSpPr>
          <p:cNvPr id="3079" name="Rectangle 7"/>
          <p:cNvSpPr>
            <a:spLocks noGrp="1" noChangeArrowheads="1"/>
          </p:cNvSpPr>
          <p:nvPr>
            <p:ph type="body"/>
          </p:nvPr>
        </p:nvSpPr>
        <p:spPr bwMode="auto">
          <a:xfrm>
            <a:off x="914400" y="4749800"/>
            <a:ext cx="5024438" cy="4492625"/>
          </a:xfrm>
          <a:prstGeom prst="rect">
            <a:avLst/>
          </a:prstGeom>
          <a:noFill/>
          <a:ln w="9525">
            <a:noFill/>
            <a:round/>
          </a:ln>
          <a:effectLst/>
        </p:spPr>
        <p:txBody>
          <a:bodyPr vert="horz" wrap="square" lIns="92160" tIns="46080" rIns="92160" bIns="46080" numCol="1" anchor="t" anchorCtr="0" compatLnSpc="1"/>
          <a:lstStyle/>
          <a:p>
            <a:pPr lvl="0"/>
            <a:endParaRPr lang="en-US" smtClean="0"/>
          </a:p>
        </p:txBody>
      </p:sp>
      <p:sp>
        <p:nvSpPr>
          <p:cNvPr id="3080" name="Text Box 8"/>
          <p:cNvSpPr txBox="1">
            <a:spLocks noChangeArrowheads="1"/>
          </p:cNvSpPr>
          <p:nvPr/>
        </p:nvSpPr>
        <p:spPr bwMode="auto">
          <a:xfrm>
            <a:off x="0" y="9496425"/>
            <a:ext cx="2971800" cy="500063"/>
          </a:xfrm>
          <a:prstGeom prst="rect">
            <a:avLst/>
          </a:prstGeom>
          <a:noFill/>
          <a:ln w="9525">
            <a:noFill/>
            <a:round/>
          </a:ln>
          <a:effectLst/>
        </p:spPr>
        <p:txBody>
          <a:bodyPr wrap="none" anchor="ctr"/>
          <a:lstStyle/>
          <a:p>
            <a:endParaRPr lang="en-GB"/>
          </a:p>
        </p:txBody>
      </p:sp>
      <p:sp>
        <p:nvSpPr>
          <p:cNvPr id="3081" name="Rectangle 9"/>
          <p:cNvSpPr>
            <a:spLocks noGrp="1" noChangeArrowheads="1"/>
          </p:cNvSpPr>
          <p:nvPr>
            <p:ph type="sldNum"/>
          </p:nvPr>
        </p:nvSpPr>
        <p:spPr bwMode="auto">
          <a:xfrm>
            <a:off x="3886200" y="9496425"/>
            <a:ext cx="2967038" cy="495300"/>
          </a:xfrm>
          <a:prstGeom prst="rect">
            <a:avLst/>
          </a:prstGeom>
          <a:noFill/>
          <a:ln w="9525">
            <a:noFill/>
            <a:round/>
          </a:ln>
          <a:effectLst/>
        </p:spPr>
        <p:txBody>
          <a:bodyPr vert="horz" wrap="square" lIns="92160" tIns="46080" rIns="92160" bIns="46080" numCol="1" anchor="b" anchorCtr="0" compatLnSpc="1"/>
          <a:lstStyle>
            <a:lvl1pPr algn="r" defTabSz="-635">
              <a:tabLst>
                <a:tab pos="0" algn="l"/>
                <a:tab pos="447675" algn="l"/>
                <a:tab pos="896620" algn="l"/>
                <a:tab pos="1346200" algn="l"/>
                <a:tab pos="1795145" algn="l"/>
                <a:tab pos="2244725" algn="l"/>
                <a:tab pos="2693670" algn="l"/>
                <a:tab pos="3143250" algn="l"/>
                <a:tab pos="3592195" algn="l"/>
                <a:tab pos="4041775" algn="l"/>
                <a:tab pos="4490720" algn="l"/>
                <a:tab pos="4940300" algn="l"/>
                <a:tab pos="5389245" algn="l"/>
                <a:tab pos="5838825" algn="l"/>
                <a:tab pos="6287770" algn="l"/>
                <a:tab pos="6737350" algn="l"/>
                <a:tab pos="7186295" algn="l"/>
                <a:tab pos="7635875" algn="l"/>
                <a:tab pos="8084820" algn="l"/>
                <a:tab pos="8534400" algn="l"/>
                <a:tab pos="8983345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</a:lstStyle>
          <a:p>
            <a:fld id="{0B6B6CF5-286E-4287-A93F-54D3B0346721}" type="slidenum">
              <a:rPr lang="de-DE"/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48945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1pPr>
    <a:lvl2pPr marL="742950" indent="-285750" algn="l" defTabSz="448945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2pPr>
    <a:lvl3pPr marL="1143000" indent="-228600" algn="l" defTabSz="448945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3pPr>
    <a:lvl4pPr marL="1600200" indent="-228600" algn="l" defTabSz="448945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4pPr>
    <a:lvl5pPr marL="2057400" indent="-228600" algn="l" defTabSz="448945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9"/>
          <p:cNvSpPr>
            <a:spLocks noGrp="1" noChangeArrowheads="1"/>
          </p:cNvSpPr>
          <p:nvPr>
            <p:ph type="sldNum"/>
          </p:nvPr>
        </p:nvSpPr>
        <p:spPr/>
        <p:txBody>
          <a:bodyPr/>
          <a:lstStyle/>
          <a:p>
            <a:fld id="{5208F850-FAAB-445F-AEBA-430165F93D14}" type="slidenum">
              <a:rPr lang="de-DE"/>
            </a:fld>
            <a:endParaRPr lang="de-DE"/>
          </a:p>
        </p:txBody>
      </p:sp>
      <p:sp>
        <p:nvSpPr>
          <p:cNvPr id="13313" name="Text Box 1"/>
          <p:cNvSpPr txBox="1">
            <a:spLocks noChangeArrowheads="1"/>
          </p:cNvSpPr>
          <p:nvPr/>
        </p:nvSpPr>
        <p:spPr bwMode="auto">
          <a:xfrm>
            <a:off x="3886200" y="9496425"/>
            <a:ext cx="2971800" cy="500063"/>
          </a:xfrm>
          <a:prstGeom prst="rect">
            <a:avLst/>
          </a:prstGeom>
          <a:noFill/>
          <a:ln w="9525">
            <a:noFill/>
            <a:round/>
          </a:ln>
          <a:effectLst/>
        </p:spPr>
        <p:txBody>
          <a:bodyPr lIns="92160" tIns="46080" rIns="92160" bIns="46080" anchor="b"/>
          <a:lstStyle/>
          <a:p>
            <a:pPr algn="r" defTabSz="-635">
              <a:tabLst>
                <a:tab pos="0" algn="l"/>
                <a:tab pos="447675" algn="l"/>
                <a:tab pos="896620" algn="l"/>
                <a:tab pos="1346200" algn="l"/>
                <a:tab pos="1795145" algn="l"/>
                <a:tab pos="2244725" algn="l"/>
                <a:tab pos="2693670" algn="l"/>
                <a:tab pos="3143250" algn="l"/>
                <a:tab pos="3592195" algn="l"/>
                <a:tab pos="4041775" algn="l"/>
                <a:tab pos="4490720" algn="l"/>
                <a:tab pos="4940300" algn="l"/>
                <a:tab pos="5389245" algn="l"/>
                <a:tab pos="5838825" algn="l"/>
                <a:tab pos="6287770" algn="l"/>
                <a:tab pos="6737350" algn="l"/>
                <a:tab pos="7186295" algn="l"/>
                <a:tab pos="7635875" algn="l"/>
                <a:tab pos="8084820" algn="l"/>
                <a:tab pos="8534400" algn="l"/>
                <a:tab pos="8983345" algn="l"/>
              </a:tabLst>
            </a:pPr>
            <a:fld id="{F0358E7F-FA25-4E25-89EC-CB69162EAFD6}" type="slidenum">
              <a:rPr lang="de-DE" sz="1200">
                <a:solidFill>
                  <a:srgbClr val="000000"/>
                </a:solidFill>
                <a:latin typeface="Times New Roman" pitchFamily="16" charset="0"/>
              </a:rPr>
            </a:fld>
            <a:endParaRPr lang="de-DE" sz="1200">
              <a:solidFill>
                <a:srgbClr val="000000"/>
              </a:solidFill>
              <a:latin typeface="Times New Roman" pitchFamily="16" charset="0"/>
            </a:endParaRPr>
          </a:p>
        </p:txBody>
      </p:sp>
      <p:sp>
        <p:nvSpPr>
          <p:cNvPr id="13314" name="Text Box 2"/>
          <p:cNvSpPr txBox="1">
            <a:spLocks noChangeArrowheads="1"/>
          </p:cNvSpPr>
          <p:nvPr/>
        </p:nvSpPr>
        <p:spPr bwMode="auto">
          <a:xfrm>
            <a:off x="877888" y="749300"/>
            <a:ext cx="5103812" cy="3749675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</a:ln>
          <a:effectLst/>
        </p:spPr>
        <p:txBody>
          <a:bodyPr wrap="none" anchor="ctr"/>
          <a:lstStyle/>
          <a:p>
            <a:endParaRPr lang="en-GB"/>
          </a:p>
        </p:txBody>
      </p:sp>
      <p:sp>
        <p:nvSpPr>
          <p:cNvPr id="13315" name="Rectangle 3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914400" y="4749800"/>
            <a:ext cx="5026025" cy="4587875"/>
          </a:xfrm>
          <a:prstGeom prst="rect">
            <a:avLst/>
          </a:prstGeom>
          <a:noFill/>
          <a:ln>
            <a:round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9"/>
          <p:cNvSpPr>
            <a:spLocks noGrp="1" noChangeArrowheads="1"/>
          </p:cNvSpPr>
          <p:nvPr>
            <p:ph type="sldNum"/>
          </p:nvPr>
        </p:nvSpPr>
        <p:spPr/>
        <p:txBody>
          <a:bodyPr/>
          <a:lstStyle/>
          <a:p>
            <a:fld id="{10BAF3A2-DDD2-49A3-A0AC-11F88E4BDB1B}" type="slidenum">
              <a:rPr lang="de-DE"/>
            </a:fld>
            <a:endParaRPr lang="de-DE"/>
          </a:p>
        </p:txBody>
      </p:sp>
      <p:sp>
        <p:nvSpPr>
          <p:cNvPr id="14337" name="Text Box 1"/>
          <p:cNvSpPr txBox="1">
            <a:spLocks noChangeArrowheads="1"/>
          </p:cNvSpPr>
          <p:nvPr/>
        </p:nvSpPr>
        <p:spPr bwMode="auto">
          <a:xfrm>
            <a:off x="877888" y="749300"/>
            <a:ext cx="5103812" cy="3749675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</a:ln>
          <a:effectLst/>
        </p:spPr>
        <p:txBody>
          <a:bodyPr wrap="none" anchor="ctr"/>
          <a:lstStyle/>
          <a:p>
            <a:endParaRPr lang="en-GB"/>
          </a:p>
        </p:txBody>
      </p:sp>
      <p:sp>
        <p:nvSpPr>
          <p:cNvPr id="14338" name="Text Box 2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914400" y="4749800"/>
            <a:ext cx="5029200" cy="4497388"/>
          </a:xfrm>
          <a:prstGeom prst="rect">
            <a:avLst/>
          </a:prstGeom>
          <a:noFill/>
          <a:ln>
            <a:round/>
          </a:ln>
        </p:spPr>
        <p:txBody>
          <a:bodyPr lIns="92160" tIns="46080" rIns="92160" bIns="46080"/>
          <a:lstStyle/>
          <a:p>
            <a:pPr defTabSz="-635">
              <a:spcBef>
                <a:spcPts val="450"/>
              </a:spcBef>
              <a:tabLst>
                <a:tab pos="0" algn="l"/>
                <a:tab pos="447675" algn="l"/>
                <a:tab pos="896620" algn="l"/>
                <a:tab pos="1346200" algn="l"/>
                <a:tab pos="1795145" algn="l"/>
                <a:tab pos="2244725" algn="l"/>
                <a:tab pos="2693670" algn="l"/>
                <a:tab pos="3143250" algn="l"/>
                <a:tab pos="3592195" algn="l"/>
                <a:tab pos="4041775" algn="l"/>
                <a:tab pos="4490720" algn="l"/>
                <a:tab pos="4940300" algn="l"/>
                <a:tab pos="5389245" algn="l"/>
                <a:tab pos="5838825" algn="l"/>
                <a:tab pos="6287770" algn="l"/>
                <a:tab pos="6737350" algn="l"/>
                <a:tab pos="7186295" algn="l"/>
                <a:tab pos="7635875" algn="l"/>
                <a:tab pos="8084820" algn="l"/>
                <a:tab pos="8534400" algn="l"/>
                <a:tab pos="8983345" algn="l"/>
              </a:tabLst>
            </a:pPr>
            <a:endParaRPr lang="en-US" dirty="0">
              <a:ea typeface="MS Gothic" charset="-128"/>
            </a:endParaRPr>
          </a:p>
        </p:txBody>
      </p:sp>
      <p:sp>
        <p:nvSpPr>
          <p:cNvPr id="14339" name="Text Box 3"/>
          <p:cNvSpPr txBox="1">
            <a:spLocks noChangeArrowheads="1"/>
          </p:cNvSpPr>
          <p:nvPr/>
        </p:nvSpPr>
        <p:spPr bwMode="auto">
          <a:xfrm>
            <a:off x="3886200" y="9496425"/>
            <a:ext cx="2971800" cy="500063"/>
          </a:xfrm>
          <a:prstGeom prst="rect">
            <a:avLst/>
          </a:prstGeom>
          <a:noFill/>
          <a:ln w="9525">
            <a:noFill/>
            <a:round/>
          </a:ln>
          <a:effectLst/>
        </p:spPr>
        <p:txBody>
          <a:bodyPr lIns="92160" tIns="46080" rIns="92160" bIns="46080" anchor="b"/>
          <a:lstStyle/>
          <a:p>
            <a:pPr algn="r" defTabSz="-635">
              <a:tabLst>
                <a:tab pos="0" algn="l"/>
                <a:tab pos="447675" algn="l"/>
                <a:tab pos="896620" algn="l"/>
                <a:tab pos="1346200" algn="l"/>
                <a:tab pos="1795145" algn="l"/>
                <a:tab pos="2244725" algn="l"/>
                <a:tab pos="2693670" algn="l"/>
                <a:tab pos="3143250" algn="l"/>
                <a:tab pos="3592195" algn="l"/>
                <a:tab pos="4041775" algn="l"/>
                <a:tab pos="4490720" algn="l"/>
                <a:tab pos="4940300" algn="l"/>
                <a:tab pos="5389245" algn="l"/>
                <a:tab pos="5838825" algn="l"/>
                <a:tab pos="6287770" algn="l"/>
                <a:tab pos="6737350" algn="l"/>
                <a:tab pos="7186295" algn="l"/>
                <a:tab pos="7635875" algn="l"/>
                <a:tab pos="8084820" algn="l"/>
                <a:tab pos="8534400" algn="l"/>
                <a:tab pos="8983345" algn="l"/>
              </a:tabLst>
            </a:pPr>
            <a:fld id="{5FAECDEA-4CC9-4717-A364-41F2B81F67D1}" type="slidenum">
              <a:rPr lang="de-DE" sz="1200">
                <a:solidFill>
                  <a:srgbClr val="000000"/>
                </a:solidFill>
                <a:latin typeface="Times New Roman" pitchFamily="16" charset="0"/>
              </a:rPr>
            </a:fld>
            <a:endParaRPr lang="de-DE" sz="1200">
              <a:solidFill>
                <a:srgbClr val="000000"/>
              </a:solidFill>
              <a:latin typeface="Times New Roman" pitchFamily="16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9"/>
          <p:cNvSpPr>
            <a:spLocks noGrp="1" noChangeArrowheads="1"/>
          </p:cNvSpPr>
          <p:nvPr>
            <p:ph type="sldNum"/>
          </p:nvPr>
        </p:nvSpPr>
        <p:spPr/>
        <p:txBody>
          <a:bodyPr/>
          <a:lstStyle/>
          <a:p>
            <a:fld id="{10BAF3A2-DDD2-49A3-A0AC-11F88E4BDB1B}" type="slidenum">
              <a:rPr lang="de-DE"/>
            </a:fld>
            <a:endParaRPr lang="de-DE"/>
          </a:p>
        </p:txBody>
      </p:sp>
      <p:sp>
        <p:nvSpPr>
          <p:cNvPr id="14337" name="Text Box 1"/>
          <p:cNvSpPr txBox="1">
            <a:spLocks noChangeArrowheads="1"/>
          </p:cNvSpPr>
          <p:nvPr/>
        </p:nvSpPr>
        <p:spPr bwMode="auto">
          <a:xfrm>
            <a:off x="877888" y="749300"/>
            <a:ext cx="5103812" cy="3749675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</a:ln>
          <a:effectLst/>
        </p:spPr>
        <p:txBody>
          <a:bodyPr wrap="none" anchor="ctr"/>
          <a:lstStyle/>
          <a:p>
            <a:endParaRPr lang="en-GB"/>
          </a:p>
        </p:txBody>
      </p:sp>
      <p:sp>
        <p:nvSpPr>
          <p:cNvPr id="14338" name="Text Box 2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914400" y="4749800"/>
            <a:ext cx="5029200" cy="4497388"/>
          </a:xfrm>
          <a:prstGeom prst="rect">
            <a:avLst/>
          </a:prstGeom>
          <a:noFill/>
          <a:ln>
            <a:round/>
          </a:ln>
        </p:spPr>
        <p:txBody>
          <a:bodyPr lIns="92160" tIns="46080" rIns="92160" bIns="46080"/>
          <a:lstStyle/>
          <a:p>
            <a:pPr defTabSz="-635">
              <a:spcBef>
                <a:spcPts val="450"/>
              </a:spcBef>
              <a:tabLst>
                <a:tab pos="0" algn="l"/>
                <a:tab pos="447675" algn="l"/>
                <a:tab pos="896620" algn="l"/>
                <a:tab pos="1346200" algn="l"/>
                <a:tab pos="1795145" algn="l"/>
                <a:tab pos="2244725" algn="l"/>
                <a:tab pos="2693670" algn="l"/>
                <a:tab pos="3143250" algn="l"/>
                <a:tab pos="3592195" algn="l"/>
                <a:tab pos="4041775" algn="l"/>
                <a:tab pos="4490720" algn="l"/>
                <a:tab pos="4940300" algn="l"/>
                <a:tab pos="5389245" algn="l"/>
                <a:tab pos="5838825" algn="l"/>
                <a:tab pos="6287770" algn="l"/>
                <a:tab pos="6737350" algn="l"/>
                <a:tab pos="7186295" algn="l"/>
                <a:tab pos="7635875" algn="l"/>
                <a:tab pos="8084820" algn="l"/>
                <a:tab pos="8534400" algn="l"/>
                <a:tab pos="8983345" algn="l"/>
              </a:tabLst>
            </a:pPr>
            <a:endParaRPr lang="en-US" dirty="0">
              <a:ea typeface="MS Gothic" charset="-128"/>
            </a:endParaRPr>
          </a:p>
        </p:txBody>
      </p:sp>
      <p:sp>
        <p:nvSpPr>
          <p:cNvPr id="14339" name="Text Box 3"/>
          <p:cNvSpPr txBox="1">
            <a:spLocks noChangeArrowheads="1"/>
          </p:cNvSpPr>
          <p:nvPr/>
        </p:nvSpPr>
        <p:spPr bwMode="auto">
          <a:xfrm>
            <a:off x="3886200" y="9496425"/>
            <a:ext cx="2971800" cy="500063"/>
          </a:xfrm>
          <a:prstGeom prst="rect">
            <a:avLst/>
          </a:prstGeom>
          <a:noFill/>
          <a:ln w="9525">
            <a:noFill/>
            <a:round/>
          </a:ln>
          <a:effectLst/>
        </p:spPr>
        <p:txBody>
          <a:bodyPr lIns="92160" tIns="46080" rIns="92160" bIns="46080" anchor="b"/>
          <a:lstStyle/>
          <a:p>
            <a:pPr algn="r" defTabSz="-635">
              <a:tabLst>
                <a:tab pos="0" algn="l"/>
                <a:tab pos="447675" algn="l"/>
                <a:tab pos="896620" algn="l"/>
                <a:tab pos="1346200" algn="l"/>
                <a:tab pos="1795145" algn="l"/>
                <a:tab pos="2244725" algn="l"/>
                <a:tab pos="2693670" algn="l"/>
                <a:tab pos="3143250" algn="l"/>
                <a:tab pos="3592195" algn="l"/>
                <a:tab pos="4041775" algn="l"/>
                <a:tab pos="4490720" algn="l"/>
                <a:tab pos="4940300" algn="l"/>
                <a:tab pos="5389245" algn="l"/>
                <a:tab pos="5838825" algn="l"/>
                <a:tab pos="6287770" algn="l"/>
                <a:tab pos="6737350" algn="l"/>
                <a:tab pos="7186295" algn="l"/>
                <a:tab pos="7635875" algn="l"/>
                <a:tab pos="8084820" algn="l"/>
                <a:tab pos="8534400" algn="l"/>
                <a:tab pos="8983345" algn="l"/>
              </a:tabLst>
            </a:pPr>
            <a:fld id="{5FAECDEA-4CC9-4717-A364-41F2B81F67D1}" type="slidenum">
              <a:rPr lang="de-DE" sz="1200">
                <a:solidFill>
                  <a:srgbClr val="000000"/>
                </a:solidFill>
                <a:latin typeface="Times New Roman" pitchFamily="16" charset="0"/>
              </a:rPr>
            </a:fld>
            <a:endParaRPr lang="de-DE" sz="1200">
              <a:solidFill>
                <a:srgbClr val="000000"/>
              </a:solidFill>
              <a:latin typeface="Times New Roman" pitchFamily="16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9"/>
          <p:cNvSpPr>
            <a:spLocks noGrp="1" noChangeArrowheads="1"/>
          </p:cNvSpPr>
          <p:nvPr>
            <p:ph type="sldNum"/>
          </p:nvPr>
        </p:nvSpPr>
        <p:spPr/>
        <p:txBody>
          <a:bodyPr/>
          <a:lstStyle/>
          <a:p>
            <a:fld id="{10BAF3A2-DDD2-49A3-A0AC-11F88E4BDB1B}" type="slidenum">
              <a:rPr lang="de-DE"/>
            </a:fld>
            <a:endParaRPr lang="de-DE"/>
          </a:p>
        </p:txBody>
      </p:sp>
      <p:sp>
        <p:nvSpPr>
          <p:cNvPr id="14337" name="Text Box 1"/>
          <p:cNvSpPr txBox="1">
            <a:spLocks noChangeArrowheads="1"/>
          </p:cNvSpPr>
          <p:nvPr/>
        </p:nvSpPr>
        <p:spPr bwMode="auto">
          <a:xfrm>
            <a:off x="877888" y="749300"/>
            <a:ext cx="5103812" cy="3749675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</a:ln>
          <a:effectLst/>
        </p:spPr>
        <p:txBody>
          <a:bodyPr wrap="none" anchor="ctr"/>
          <a:lstStyle/>
          <a:p>
            <a:endParaRPr lang="en-GB"/>
          </a:p>
        </p:txBody>
      </p:sp>
      <p:sp>
        <p:nvSpPr>
          <p:cNvPr id="14338" name="Text Box 2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914400" y="4749800"/>
            <a:ext cx="5029200" cy="4497388"/>
          </a:xfrm>
          <a:prstGeom prst="rect">
            <a:avLst/>
          </a:prstGeom>
          <a:noFill/>
          <a:ln>
            <a:round/>
          </a:ln>
        </p:spPr>
        <p:txBody>
          <a:bodyPr lIns="92160" tIns="46080" rIns="92160" bIns="46080"/>
          <a:lstStyle/>
          <a:p>
            <a:pPr defTabSz="-635">
              <a:spcBef>
                <a:spcPts val="450"/>
              </a:spcBef>
              <a:tabLst>
                <a:tab pos="0" algn="l"/>
                <a:tab pos="447675" algn="l"/>
                <a:tab pos="896620" algn="l"/>
                <a:tab pos="1346200" algn="l"/>
                <a:tab pos="1795145" algn="l"/>
                <a:tab pos="2244725" algn="l"/>
                <a:tab pos="2693670" algn="l"/>
                <a:tab pos="3143250" algn="l"/>
                <a:tab pos="3592195" algn="l"/>
                <a:tab pos="4041775" algn="l"/>
                <a:tab pos="4490720" algn="l"/>
                <a:tab pos="4940300" algn="l"/>
                <a:tab pos="5389245" algn="l"/>
                <a:tab pos="5838825" algn="l"/>
                <a:tab pos="6287770" algn="l"/>
                <a:tab pos="6737350" algn="l"/>
                <a:tab pos="7186295" algn="l"/>
                <a:tab pos="7635875" algn="l"/>
                <a:tab pos="8084820" algn="l"/>
                <a:tab pos="8534400" algn="l"/>
                <a:tab pos="8983345" algn="l"/>
              </a:tabLst>
            </a:pPr>
            <a:endParaRPr lang="en-US" dirty="0">
              <a:ea typeface="MS Gothic" charset="-128"/>
            </a:endParaRPr>
          </a:p>
        </p:txBody>
      </p:sp>
      <p:sp>
        <p:nvSpPr>
          <p:cNvPr id="14339" name="Text Box 3"/>
          <p:cNvSpPr txBox="1">
            <a:spLocks noChangeArrowheads="1"/>
          </p:cNvSpPr>
          <p:nvPr/>
        </p:nvSpPr>
        <p:spPr bwMode="auto">
          <a:xfrm>
            <a:off x="3886200" y="9496425"/>
            <a:ext cx="2971800" cy="500063"/>
          </a:xfrm>
          <a:prstGeom prst="rect">
            <a:avLst/>
          </a:prstGeom>
          <a:noFill/>
          <a:ln w="9525">
            <a:noFill/>
            <a:round/>
          </a:ln>
          <a:effectLst/>
        </p:spPr>
        <p:txBody>
          <a:bodyPr lIns="92160" tIns="46080" rIns="92160" bIns="46080" anchor="b"/>
          <a:lstStyle/>
          <a:p>
            <a:pPr algn="r" defTabSz="-635">
              <a:tabLst>
                <a:tab pos="0" algn="l"/>
                <a:tab pos="447675" algn="l"/>
                <a:tab pos="896620" algn="l"/>
                <a:tab pos="1346200" algn="l"/>
                <a:tab pos="1795145" algn="l"/>
                <a:tab pos="2244725" algn="l"/>
                <a:tab pos="2693670" algn="l"/>
                <a:tab pos="3143250" algn="l"/>
                <a:tab pos="3592195" algn="l"/>
                <a:tab pos="4041775" algn="l"/>
                <a:tab pos="4490720" algn="l"/>
                <a:tab pos="4940300" algn="l"/>
                <a:tab pos="5389245" algn="l"/>
                <a:tab pos="5838825" algn="l"/>
                <a:tab pos="6287770" algn="l"/>
                <a:tab pos="6737350" algn="l"/>
                <a:tab pos="7186295" algn="l"/>
                <a:tab pos="7635875" algn="l"/>
                <a:tab pos="8084820" algn="l"/>
                <a:tab pos="8534400" algn="l"/>
                <a:tab pos="8983345" algn="l"/>
              </a:tabLst>
            </a:pPr>
            <a:fld id="{5FAECDEA-4CC9-4717-A364-41F2B81F67D1}" type="slidenum">
              <a:rPr lang="de-DE" sz="1200">
                <a:solidFill>
                  <a:srgbClr val="000000"/>
                </a:solidFill>
                <a:latin typeface="Times New Roman" pitchFamily="16" charset="0"/>
              </a:rPr>
            </a:fld>
            <a:endParaRPr lang="de-DE" sz="1200">
              <a:solidFill>
                <a:srgbClr val="000000"/>
              </a:solidFill>
              <a:latin typeface="Times New Roman" pitchFamily="16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9"/>
          <p:cNvSpPr>
            <a:spLocks noGrp="1" noChangeArrowheads="1"/>
          </p:cNvSpPr>
          <p:nvPr>
            <p:ph type="sldNum"/>
          </p:nvPr>
        </p:nvSpPr>
        <p:spPr/>
        <p:txBody>
          <a:bodyPr/>
          <a:lstStyle/>
          <a:p>
            <a:fld id="{10BAF3A2-DDD2-49A3-A0AC-11F88E4BDB1B}" type="slidenum">
              <a:rPr lang="de-DE"/>
            </a:fld>
            <a:endParaRPr lang="de-DE"/>
          </a:p>
        </p:txBody>
      </p:sp>
      <p:sp>
        <p:nvSpPr>
          <p:cNvPr id="14337" name="Text Box 1"/>
          <p:cNvSpPr txBox="1">
            <a:spLocks noChangeArrowheads="1"/>
          </p:cNvSpPr>
          <p:nvPr/>
        </p:nvSpPr>
        <p:spPr bwMode="auto">
          <a:xfrm>
            <a:off x="877888" y="749300"/>
            <a:ext cx="5103812" cy="3749675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</a:ln>
          <a:effectLst/>
        </p:spPr>
        <p:txBody>
          <a:bodyPr wrap="none" anchor="ctr"/>
          <a:lstStyle/>
          <a:p>
            <a:endParaRPr lang="en-GB"/>
          </a:p>
        </p:txBody>
      </p:sp>
      <p:sp>
        <p:nvSpPr>
          <p:cNvPr id="14338" name="Text Box 2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914400" y="4749800"/>
            <a:ext cx="5029200" cy="4497388"/>
          </a:xfrm>
          <a:prstGeom prst="rect">
            <a:avLst/>
          </a:prstGeom>
          <a:noFill/>
          <a:ln>
            <a:round/>
          </a:ln>
        </p:spPr>
        <p:txBody>
          <a:bodyPr lIns="92160" tIns="46080" rIns="92160" bIns="46080"/>
          <a:lstStyle/>
          <a:p>
            <a:pPr defTabSz="-635">
              <a:spcBef>
                <a:spcPts val="450"/>
              </a:spcBef>
              <a:tabLst>
                <a:tab pos="0" algn="l"/>
                <a:tab pos="447675" algn="l"/>
                <a:tab pos="896620" algn="l"/>
                <a:tab pos="1346200" algn="l"/>
                <a:tab pos="1795145" algn="l"/>
                <a:tab pos="2244725" algn="l"/>
                <a:tab pos="2693670" algn="l"/>
                <a:tab pos="3143250" algn="l"/>
                <a:tab pos="3592195" algn="l"/>
                <a:tab pos="4041775" algn="l"/>
                <a:tab pos="4490720" algn="l"/>
                <a:tab pos="4940300" algn="l"/>
                <a:tab pos="5389245" algn="l"/>
                <a:tab pos="5838825" algn="l"/>
                <a:tab pos="6287770" algn="l"/>
                <a:tab pos="6737350" algn="l"/>
                <a:tab pos="7186295" algn="l"/>
                <a:tab pos="7635875" algn="l"/>
                <a:tab pos="8084820" algn="l"/>
                <a:tab pos="8534400" algn="l"/>
                <a:tab pos="8983345" algn="l"/>
              </a:tabLst>
            </a:pPr>
            <a:endParaRPr lang="en-US" dirty="0">
              <a:ea typeface="MS Gothic" charset="-128"/>
            </a:endParaRPr>
          </a:p>
        </p:txBody>
      </p:sp>
      <p:sp>
        <p:nvSpPr>
          <p:cNvPr id="14339" name="Text Box 3"/>
          <p:cNvSpPr txBox="1">
            <a:spLocks noChangeArrowheads="1"/>
          </p:cNvSpPr>
          <p:nvPr/>
        </p:nvSpPr>
        <p:spPr bwMode="auto">
          <a:xfrm>
            <a:off x="3886200" y="9496425"/>
            <a:ext cx="2971800" cy="500063"/>
          </a:xfrm>
          <a:prstGeom prst="rect">
            <a:avLst/>
          </a:prstGeom>
          <a:noFill/>
          <a:ln w="9525">
            <a:noFill/>
            <a:round/>
          </a:ln>
          <a:effectLst/>
        </p:spPr>
        <p:txBody>
          <a:bodyPr lIns="92160" tIns="46080" rIns="92160" bIns="46080" anchor="b"/>
          <a:lstStyle/>
          <a:p>
            <a:pPr algn="r" defTabSz="-635">
              <a:tabLst>
                <a:tab pos="0" algn="l"/>
                <a:tab pos="447675" algn="l"/>
                <a:tab pos="896620" algn="l"/>
                <a:tab pos="1346200" algn="l"/>
                <a:tab pos="1795145" algn="l"/>
                <a:tab pos="2244725" algn="l"/>
                <a:tab pos="2693670" algn="l"/>
                <a:tab pos="3143250" algn="l"/>
                <a:tab pos="3592195" algn="l"/>
                <a:tab pos="4041775" algn="l"/>
                <a:tab pos="4490720" algn="l"/>
                <a:tab pos="4940300" algn="l"/>
                <a:tab pos="5389245" algn="l"/>
                <a:tab pos="5838825" algn="l"/>
                <a:tab pos="6287770" algn="l"/>
                <a:tab pos="6737350" algn="l"/>
                <a:tab pos="7186295" algn="l"/>
                <a:tab pos="7635875" algn="l"/>
                <a:tab pos="8084820" algn="l"/>
                <a:tab pos="8534400" algn="l"/>
                <a:tab pos="8983345" algn="l"/>
              </a:tabLst>
            </a:pPr>
            <a:fld id="{5FAECDEA-4CC9-4717-A364-41F2B81F67D1}" type="slidenum">
              <a:rPr lang="de-DE" sz="1200">
                <a:solidFill>
                  <a:srgbClr val="000000"/>
                </a:solidFill>
                <a:latin typeface="Times New Roman" pitchFamily="16" charset="0"/>
              </a:rPr>
            </a:fld>
            <a:endParaRPr lang="de-DE" sz="1200">
              <a:solidFill>
                <a:srgbClr val="000000"/>
              </a:solidFill>
              <a:latin typeface="Times New Roman" pitchFamily="16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9"/>
          <p:cNvSpPr>
            <a:spLocks noGrp="1" noChangeArrowheads="1"/>
          </p:cNvSpPr>
          <p:nvPr>
            <p:ph type="sldNum"/>
          </p:nvPr>
        </p:nvSpPr>
        <p:spPr/>
        <p:txBody>
          <a:bodyPr/>
          <a:lstStyle/>
          <a:p>
            <a:fld id="{10BAF3A2-DDD2-49A3-A0AC-11F88E4BDB1B}" type="slidenum">
              <a:rPr lang="de-DE"/>
            </a:fld>
            <a:endParaRPr lang="de-DE"/>
          </a:p>
        </p:txBody>
      </p:sp>
      <p:sp>
        <p:nvSpPr>
          <p:cNvPr id="14337" name="Text Box 1"/>
          <p:cNvSpPr txBox="1">
            <a:spLocks noChangeArrowheads="1"/>
          </p:cNvSpPr>
          <p:nvPr/>
        </p:nvSpPr>
        <p:spPr bwMode="auto">
          <a:xfrm>
            <a:off x="877888" y="749300"/>
            <a:ext cx="5103812" cy="3749675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</a:ln>
          <a:effectLst/>
        </p:spPr>
        <p:txBody>
          <a:bodyPr wrap="none" anchor="ctr"/>
          <a:lstStyle/>
          <a:p>
            <a:endParaRPr lang="en-GB"/>
          </a:p>
        </p:txBody>
      </p:sp>
      <p:sp>
        <p:nvSpPr>
          <p:cNvPr id="14338" name="Text Box 2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914400" y="4749800"/>
            <a:ext cx="5029200" cy="4497388"/>
          </a:xfrm>
          <a:prstGeom prst="rect">
            <a:avLst/>
          </a:prstGeom>
          <a:noFill/>
          <a:ln>
            <a:round/>
          </a:ln>
        </p:spPr>
        <p:txBody>
          <a:bodyPr lIns="92160" tIns="46080" rIns="92160" bIns="46080"/>
          <a:lstStyle/>
          <a:p>
            <a:pPr defTabSz="-635">
              <a:spcBef>
                <a:spcPts val="450"/>
              </a:spcBef>
              <a:tabLst>
                <a:tab pos="0" algn="l"/>
                <a:tab pos="447675" algn="l"/>
                <a:tab pos="896620" algn="l"/>
                <a:tab pos="1346200" algn="l"/>
                <a:tab pos="1795145" algn="l"/>
                <a:tab pos="2244725" algn="l"/>
                <a:tab pos="2693670" algn="l"/>
                <a:tab pos="3143250" algn="l"/>
                <a:tab pos="3592195" algn="l"/>
                <a:tab pos="4041775" algn="l"/>
                <a:tab pos="4490720" algn="l"/>
                <a:tab pos="4940300" algn="l"/>
                <a:tab pos="5389245" algn="l"/>
                <a:tab pos="5838825" algn="l"/>
                <a:tab pos="6287770" algn="l"/>
                <a:tab pos="6737350" algn="l"/>
                <a:tab pos="7186295" algn="l"/>
                <a:tab pos="7635875" algn="l"/>
                <a:tab pos="8084820" algn="l"/>
                <a:tab pos="8534400" algn="l"/>
                <a:tab pos="8983345" algn="l"/>
              </a:tabLst>
            </a:pPr>
            <a:endParaRPr lang="en-US" dirty="0">
              <a:ea typeface="MS Gothic" charset="-128"/>
            </a:endParaRPr>
          </a:p>
        </p:txBody>
      </p:sp>
      <p:sp>
        <p:nvSpPr>
          <p:cNvPr id="14339" name="Text Box 3"/>
          <p:cNvSpPr txBox="1">
            <a:spLocks noChangeArrowheads="1"/>
          </p:cNvSpPr>
          <p:nvPr/>
        </p:nvSpPr>
        <p:spPr bwMode="auto">
          <a:xfrm>
            <a:off x="3886200" y="9496425"/>
            <a:ext cx="2971800" cy="500063"/>
          </a:xfrm>
          <a:prstGeom prst="rect">
            <a:avLst/>
          </a:prstGeom>
          <a:noFill/>
          <a:ln w="9525">
            <a:noFill/>
            <a:round/>
          </a:ln>
          <a:effectLst/>
        </p:spPr>
        <p:txBody>
          <a:bodyPr lIns="92160" tIns="46080" rIns="92160" bIns="46080" anchor="b"/>
          <a:lstStyle/>
          <a:p>
            <a:pPr algn="r" defTabSz="-635">
              <a:tabLst>
                <a:tab pos="0" algn="l"/>
                <a:tab pos="447675" algn="l"/>
                <a:tab pos="896620" algn="l"/>
                <a:tab pos="1346200" algn="l"/>
                <a:tab pos="1795145" algn="l"/>
                <a:tab pos="2244725" algn="l"/>
                <a:tab pos="2693670" algn="l"/>
                <a:tab pos="3143250" algn="l"/>
                <a:tab pos="3592195" algn="l"/>
                <a:tab pos="4041775" algn="l"/>
                <a:tab pos="4490720" algn="l"/>
                <a:tab pos="4940300" algn="l"/>
                <a:tab pos="5389245" algn="l"/>
                <a:tab pos="5838825" algn="l"/>
                <a:tab pos="6287770" algn="l"/>
                <a:tab pos="6737350" algn="l"/>
                <a:tab pos="7186295" algn="l"/>
                <a:tab pos="7635875" algn="l"/>
                <a:tab pos="8084820" algn="l"/>
                <a:tab pos="8534400" algn="l"/>
                <a:tab pos="8983345" algn="l"/>
              </a:tabLst>
            </a:pPr>
            <a:fld id="{5FAECDEA-4CC9-4717-A364-41F2B81F67D1}" type="slidenum">
              <a:rPr lang="de-DE" sz="1200">
                <a:solidFill>
                  <a:srgbClr val="000000"/>
                </a:solidFill>
                <a:latin typeface="Times New Roman" pitchFamily="16" charset="0"/>
              </a:rPr>
            </a:fld>
            <a:endParaRPr lang="de-DE" sz="1200">
              <a:solidFill>
                <a:srgbClr val="000000"/>
              </a:solidFill>
              <a:latin typeface="Times New Roman" pitchFamily="16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9"/>
          <p:cNvSpPr>
            <a:spLocks noGrp="1" noChangeArrowheads="1"/>
          </p:cNvSpPr>
          <p:nvPr>
            <p:ph type="sldNum"/>
          </p:nvPr>
        </p:nvSpPr>
        <p:spPr/>
        <p:txBody>
          <a:bodyPr/>
          <a:lstStyle/>
          <a:p>
            <a:fld id="{10BAF3A2-DDD2-49A3-A0AC-11F88E4BDB1B}" type="slidenum">
              <a:rPr lang="de-DE"/>
            </a:fld>
            <a:endParaRPr lang="de-DE"/>
          </a:p>
        </p:txBody>
      </p:sp>
      <p:sp>
        <p:nvSpPr>
          <p:cNvPr id="14337" name="Text Box 1"/>
          <p:cNvSpPr txBox="1">
            <a:spLocks noChangeArrowheads="1"/>
          </p:cNvSpPr>
          <p:nvPr/>
        </p:nvSpPr>
        <p:spPr bwMode="auto">
          <a:xfrm>
            <a:off x="877888" y="749300"/>
            <a:ext cx="5103812" cy="3749675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</a:ln>
          <a:effectLst/>
        </p:spPr>
        <p:txBody>
          <a:bodyPr wrap="none" anchor="ctr"/>
          <a:lstStyle/>
          <a:p>
            <a:endParaRPr lang="en-GB"/>
          </a:p>
        </p:txBody>
      </p:sp>
      <p:sp>
        <p:nvSpPr>
          <p:cNvPr id="14338" name="Text Box 2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914400" y="4749800"/>
            <a:ext cx="5029200" cy="4497388"/>
          </a:xfrm>
          <a:prstGeom prst="rect">
            <a:avLst/>
          </a:prstGeom>
          <a:noFill/>
          <a:ln>
            <a:round/>
          </a:ln>
        </p:spPr>
        <p:txBody>
          <a:bodyPr lIns="92160" tIns="46080" rIns="92160" bIns="46080"/>
          <a:lstStyle/>
          <a:p>
            <a:pPr defTabSz="-635">
              <a:spcBef>
                <a:spcPts val="450"/>
              </a:spcBef>
              <a:tabLst>
                <a:tab pos="0" algn="l"/>
                <a:tab pos="447675" algn="l"/>
                <a:tab pos="896620" algn="l"/>
                <a:tab pos="1346200" algn="l"/>
                <a:tab pos="1795145" algn="l"/>
                <a:tab pos="2244725" algn="l"/>
                <a:tab pos="2693670" algn="l"/>
                <a:tab pos="3143250" algn="l"/>
                <a:tab pos="3592195" algn="l"/>
                <a:tab pos="4041775" algn="l"/>
                <a:tab pos="4490720" algn="l"/>
                <a:tab pos="4940300" algn="l"/>
                <a:tab pos="5389245" algn="l"/>
                <a:tab pos="5838825" algn="l"/>
                <a:tab pos="6287770" algn="l"/>
                <a:tab pos="6737350" algn="l"/>
                <a:tab pos="7186295" algn="l"/>
                <a:tab pos="7635875" algn="l"/>
                <a:tab pos="8084820" algn="l"/>
                <a:tab pos="8534400" algn="l"/>
                <a:tab pos="8983345" algn="l"/>
              </a:tabLst>
            </a:pPr>
            <a:endParaRPr lang="en-US" dirty="0">
              <a:ea typeface="MS Gothic" charset="-128"/>
            </a:endParaRPr>
          </a:p>
        </p:txBody>
      </p:sp>
      <p:sp>
        <p:nvSpPr>
          <p:cNvPr id="14339" name="Text Box 3"/>
          <p:cNvSpPr txBox="1">
            <a:spLocks noChangeArrowheads="1"/>
          </p:cNvSpPr>
          <p:nvPr/>
        </p:nvSpPr>
        <p:spPr bwMode="auto">
          <a:xfrm>
            <a:off x="3886200" y="9496425"/>
            <a:ext cx="2971800" cy="500063"/>
          </a:xfrm>
          <a:prstGeom prst="rect">
            <a:avLst/>
          </a:prstGeom>
          <a:noFill/>
          <a:ln w="9525">
            <a:noFill/>
            <a:round/>
          </a:ln>
          <a:effectLst/>
        </p:spPr>
        <p:txBody>
          <a:bodyPr lIns="92160" tIns="46080" rIns="92160" bIns="46080" anchor="b"/>
          <a:lstStyle/>
          <a:p>
            <a:pPr algn="r" defTabSz="-635">
              <a:tabLst>
                <a:tab pos="0" algn="l"/>
                <a:tab pos="447675" algn="l"/>
                <a:tab pos="896620" algn="l"/>
                <a:tab pos="1346200" algn="l"/>
                <a:tab pos="1795145" algn="l"/>
                <a:tab pos="2244725" algn="l"/>
                <a:tab pos="2693670" algn="l"/>
                <a:tab pos="3143250" algn="l"/>
                <a:tab pos="3592195" algn="l"/>
                <a:tab pos="4041775" algn="l"/>
                <a:tab pos="4490720" algn="l"/>
                <a:tab pos="4940300" algn="l"/>
                <a:tab pos="5389245" algn="l"/>
                <a:tab pos="5838825" algn="l"/>
                <a:tab pos="6287770" algn="l"/>
                <a:tab pos="6737350" algn="l"/>
                <a:tab pos="7186295" algn="l"/>
                <a:tab pos="7635875" algn="l"/>
                <a:tab pos="8084820" algn="l"/>
                <a:tab pos="8534400" algn="l"/>
                <a:tab pos="8983345" algn="l"/>
              </a:tabLst>
            </a:pPr>
            <a:fld id="{5FAECDEA-4CC9-4717-A364-41F2B81F67D1}" type="slidenum">
              <a:rPr lang="de-DE" sz="1200">
                <a:solidFill>
                  <a:srgbClr val="000000"/>
                </a:solidFill>
                <a:latin typeface="Times New Roman" pitchFamily="16" charset="0"/>
              </a:rPr>
            </a:fld>
            <a:endParaRPr lang="de-DE" sz="1200">
              <a:solidFill>
                <a:srgbClr val="000000"/>
              </a:solidFill>
              <a:latin typeface="Times New Roman" pitchFamily="16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9"/>
          <p:cNvSpPr>
            <a:spLocks noGrp="1" noChangeArrowheads="1"/>
          </p:cNvSpPr>
          <p:nvPr>
            <p:ph type="sldNum"/>
          </p:nvPr>
        </p:nvSpPr>
        <p:spPr/>
        <p:txBody>
          <a:bodyPr/>
          <a:lstStyle/>
          <a:p>
            <a:fld id="{10BAF3A2-DDD2-49A3-A0AC-11F88E4BDB1B}" type="slidenum">
              <a:rPr lang="de-DE"/>
            </a:fld>
            <a:endParaRPr lang="de-DE"/>
          </a:p>
        </p:txBody>
      </p:sp>
      <p:sp>
        <p:nvSpPr>
          <p:cNvPr id="14337" name="Text Box 1"/>
          <p:cNvSpPr txBox="1">
            <a:spLocks noChangeArrowheads="1"/>
          </p:cNvSpPr>
          <p:nvPr/>
        </p:nvSpPr>
        <p:spPr bwMode="auto">
          <a:xfrm>
            <a:off x="877888" y="749300"/>
            <a:ext cx="5103812" cy="3749675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</a:ln>
          <a:effectLst/>
        </p:spPr>
        <p:txBody>
          <a:bodyPr wrap="none" anchor="ctr"/>
          <a:lstStyle/>
          <a:p>
            <a:endParaRPr lang="en-GB"/>
          </a:p>
        </p:txBody>
      </p:sp>
      <p:sp>
        <p:nvSpPr>
          <p:cNvPr id="14338" name="Text Box 2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914400" y="4749800"/>
            <a:ext cx="5029200" cy="4497388"/>
          </a:xfrm>
          <a:prstGeom prst="rect">
            <a:avLst/>
          </a:prstGeom>
          <a:noFill/>
          <a:ln>
            <a:round/>
          </a:ln>
        </p:spPr>
        <p:txBody>
          <a:bodyPr lIns="92160" tIns="46080" rIns="92160" bIns="46080"/>
          <a:lstStyle/>
          <a:p>
            <a:pPr defTabSz="-635">
              <a:spcBef>
                <a:spcPts val="450"/>
              </a:spcBef>
              <a:tabLst>
                <a:tab pos="0" algn="l"/>
                <a:tab pos="447675" algn="l"/>
                <a:tab pos="896620" algn="l"/>
                <a:tab pos="1346200" algn="l"/>
                <a:tab pos="1795145" algn="l"/>
                <a:tab pos="2244725" algn="l"/>
                <a:tab pos="2693670" algn="l"/>
                <a:tab pos="3143250" algn="l"/>
                <a:tab pos="3592195" algn="l"/>
                <a:tab pos="4041775" algn="l"/>
                <a:tab pos="4490720" algn="l"/>
                <a:tab pos="4940300" algn="l"/>
                <a:tab pos="5389245" algn="l"/>
                <a:tab pos="5838825" algn="l"/>
                <a:tab pos="6287770" algn="l"/>
                <a:tab pos="6737350" algn="l"/>
                <a:tab pos="7186295" algn="l"/>
                <a:tab pos="7635875" algn="l"/>
                <a:tab pos="8084820" algn="l"/>
                <a:tab pos="8534400" algn="l"/>
                <a:tab pos="8983345" algn="l"/>
              </a:tabLst>
            </a:pPr>
            <a:endParaRPr lang="en-US" dirty="0">
              <a:ea typeface="MS Gothic" charset="-128"/>
            </a:endParaRPr>
          </a:p>
        </p:txBody>
      </p:sp>
      <p:sp>
        <p:nvSpPr>
          <p:cNvPr id="14339" name="Text Box 3"/>
          <p:cNvSpPr txBox="1">
            <a:spLocks noChangeArrowheads="1"/>
          </p:cNvSpPr>
          <p:nvPr/>
        </p:nvSpPr>
        <p:spPr bwMode="auto">
          <a:xfrm>
            <a:off x="3886200" y="9496425"/>
            <a:ext cx="2971800" cy="500063"/>
          </a:xfrm>
          <a:prstGeom prst="rect">
            <a:avLst/>
          </a:prstGeom>
          <a:noFill/>
          <a:ln w="9525">
            <a:noFill/>
            <a:round/>
          </a:ln>
          <a:effectLst/>
        </p:spPr>
        <p:txBody>
          <a:bodyPr lIns="92160" tIns="46080" rIns="92160" bIns="46080" anchor="b"/>
          <a:lstStyle/>
          <a:p>
            <a:pPr algn="r" defTabSz="-635">
              <a:tabLst>
                <a:tab pos="0" algn="l"/>
                <a:tab pos="447675" algn="l"/>
                <a:tab pos="896620" algn="l"/>
                <a:tab pos="1346200" algn="l"/>
                <a:tab pos="1795145" algn="l"/>
                <a:tab pos="2244725" algn="l"/>
                <a:tab pos="2693670" algn="l"/>
                <a:tab pos="3143250" algn="l"/>
                <a:tab pos="3592195" algn="l"/>
                <a:tab pos="4041775" algn="l"/>
                <a:tab pos="4490720" algn="l"/>
                <a:tab pos="4940300" algn="l"/>
                <a:tab pos="5389245" algn="l"/>
                <a:tab pos="5838825" algn="l"/>
                <a:tab pos="6287770" algn="l"/>
                <a:tab pos="6737350" algn="l"/>
                <a:tab pos="7186295" algn="l"/>
                <a:tab pos="7635875" algn="l"/>
                <a:tab pos="8084820" algn="l"/>
                <a:tab pos="8534400" algn="l"/>
                <a:tab pos="8983345" algn="l"/>
              </a:tabLst>
            </a:pPr>
            <a:fld id="{5FAECDEA-4CC9-4717-A364-41F2B81F67D1}" type="slidenum">
              <a:rPr lang="de-DE" sz="1200">
                <a:solidFill>
                  <a:srgbClr val="000000"/>
                </a:solidFill>
                <a:latin typeface="Times New Roman" pitchFamily="16" charset="0"/>
              </a:rPr>
            </a:fld>
            <a:endParaRPr lang="de-DE" sz="1200">
              <a:solidFill>
                <a:srgbClr val="000000"/>
              </a:solidFill>
              <a:latin typeface="Times New Roman" pitchFamily="16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9"/>
          <p:cNvSpPr>
            <a:spLocks noGrp="1" noChangeArrowheads="1"/>
          </p:cNvSpPr>
          <p:nvPr>
            <p:ph type="sldNum"/>
          </p:nvPr>
        </p:nvSpPr>
        <p:spPr/>
        <p:txBody>
          <a:bodyPr/>
          <a:lstStyle/>
          <a:p>
            <a:fld id="{10BAF3A2-DDD2-49A3-A0AC-11F88E4BDB1B}" type="slidenum">
              <a:rPr lang="de-DE"/>
            </a:fld>
            <a:endParaRPr lang="de-DE"/>
          </a:p>
        </p:txBody>
      </p:sp>
      <p:sp>
        <p:nvSpPr>
          <p:cNvPr id="14337" name="Text Box 1"/>
          <p:cNvSpPr txBox="1">
            <a:spLocks noChangeArrowheads="1"/>
          </p:cNvSpPr>
          <p:nvPr/>
        </p:nvSpPr>
        <p:spPr bwMode="auto">
          <a:xfrm>
            <a:off x="877888" y="749300"/>
            <a:ext cx="5103812" cy="3749675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</a:ln>
          <a:effectLst/>
        </p:spPr>
        <p:txBody>
          <a:bodyPr wrap="none" anchor="ctr"/>
          <a:lstStyle/>
          <a:p>
            <a:endParaRPr lang="en-GB"/>
          </a:p>
        </p:txBody>
      </p:sp>
      <p:sp>
        <p:nvSpPr>
          <p:cNvPr id="14338" name="Text Box 2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914400" y="4749800"/>
            <a:ext cx="5029200" cy="4497388"/>
          </a:xfrm>
          <a:prstGeom prst="rect">
            <a:avLst/>
          </a:prstGeom>
          <a:noFill/>
          <a:ln>
            <a:round/>
          </a:ln>
        </p:spPr>
        <p:txBody>
          <a:bodyPr lIns="92160" tIns="46080" rIns="92160" bIns="46080"/>
          <a:lstStyle/>
          <a:p>
            <a:pPr defTabSz="-635">
              <a:spcBef>
                <a:spcPts val="450"/>
              </a:spcBef>
              <a:tabLst>
                <a:tab pos="0" algn="l"/>
                <a:tab pos="447675" algn="l"/>
                <a:tab pos="896620" algn="l"/>
                <a:tab pos="1346200" algn="l"/>
                <a:tab pos="1795145" algn="l"/>
                <a:tab pos="2244725" algn="l"/>
                <a:tab pos="2693670" algn="l"/>
                <a:tab pos="3143250" algn="l"/>
                <a:tab pos="3592195" algn="l"/>
                <a:tab pos="4041775" algn="l"/>
                <a:tab pos="4490720" algn="l"/>
                <a:tab pos="4940300" algn="l"/>
                <a:tab pos="5389245" algn="l"/>
                <a:tab pos="5838825" algn="l"/>
                <a:tab pos="6287770" algn="l"/>
                <a:tab pos="6737350" algn="l"/>
                <a:tab pos="7186295" algn="l"/>
                <a:tab pos="7635875" algn="l"/>
                <a:tab pos="8084820" algn="l"/>
                <a:tab pos="8534400" algn="l"/>
                <a:tab pos="8983345" algn="l"/>
              </a:tabLst>
            </a:pPr>
            <a:endParaRPr lang="en-US" dirty="0">
              <a:ea typeface="MS Gothic" charset="-128"/>
            </a:endParaRPr>
          </a:p>
        </p:txBody>
      </p:sp>
      <p:sp>
        <p:nvSpPr>
          <p:cNvPr id="14339" name="Text Box 3"/>
          <p:cNvSpPr txBox="1">
            <a:spLocks noChangeArrowheads="1"/>
          </p:cNvSpPr>
          <p:nvPr/>
        </p:nvSpPr>
        <p:spPr bwMode="auto">
          <a:xfrm>
            <a:off x="3886200" y="9496425"/>
            <a:ext cx="2971800" cy="500063"/>
          </a:xfrm>
          <a:prstGeom prst="rect">
            <a:avLst/>
          </a:prstGeom>
          <a:noFill/>
          <a:ln w="9525">
            <a:noFill/>
            <a:round/>
          </a:ln>
          <a:effectLst/>
        </p:spPr>
        <p:txBody>
          <a:bodyPr lIns="92160" tIns="46080" rIns="92160" bIns="46080" anchor="b"/>
          <a:lstStyle/>
          <a:p>
            <a:pPr algn="r" defTabSz="-635">
              <a:tabLst>
                <a:tab pos="0" algn="l"/>
                <a:tab pos="447675" algn="l"/>
                <a:tab pos="896620" algn="l"/>
                <a:tab pos="1346200" algn="l"/>
                <a:tab pos="1795145" algn="l"/>
                <a:tab pos="2244725" algn="l"/>
                <a:tab pos="2693670" algn="l"/>
                <a:tab pos="3143250" algn="l"/>
                <a:tab pos="3592195" algn="l"/>
                <a:tab pos="4041775" algn="l"/>
                <a:tab pos="4490720" algn="l"/>
                <a:tab pos="4940300" algn="l"/>
                <a:tab pos="5389245" algn="l"/>
                <a:tab pos="5838825" algn="l"/>
                <a:tab pos="6287770" algn="l"/>
                <a:tab pos="6737350" algn="l"/>
                <a:tab pos="7186295" algn="l"/>
                <a:tab pos="7635875" algn="l"/>
                <a:tab pos="8084820" algn="l"/>
                <a:tab pos="8534400" algn="l"/>
                <a:tab pos="8983345" algn="l"/>
              </a:tabLst>
            </a:pPr>
            <a:fld id="{5FAECDEA-4CC9-4717-A364-41F2B81F67D1}" type="slidenum">
              <a:rPr lang="de-DE" sz="1200">
                <a:solidFill>
                  <a:srgbClr val="000000"/>
                </a:solidFill>
                <a:latin typeface="Times New Roman" pitchFamily="16" charset="0"/>
              </a:rPr>
            </a:fld>
            <a:endParaRPr lang="de-DE" sz="1200">
              <a:solidFill>
                <a:srgbClr val="000000"/>
              </a:solidFill>
              <a:latin typeface="Times New Roman" pitchFamily="16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9"/>
          <p:cNvSpPr>
            <a:spLocks noGrp="1" noChangeArrowheads="1"/>
          </p:cNvSpPr>
          <p:nvPr>
            <p:ph type="sldNum"/>
          </p:nvPr>
        </p:nvSpPr>
        <p:spPr/>
        <p:txBody>
          <a:bodyPr/>
          <a:lstStyle/>
          <a:p>
            <a:fld id="{10BAF3A2-DDD2-49A3-A0AC-11F88E4BDB1B}" type="slidenum">
              <a:rPr lang="de-DE"/>
            </a:fld>
            <a:endParaRPr lang="de-DE"/>
          </a:p>
        </p:txBody>
      </p:sp>
      <p:sp>
        <p:nvSpPr>
          <p:cNvPr id="14337" name="Text Box 1"/>
          <p:cNvSpPr txBox="1">
            <a:spLocks noChangeArrowheads="1"/>
          </p:cNvSpPr>
          <p:nvPr/>
        </p:nvSpPr>
        <p:spPr bwMode="auto">
          <a:xfrm>
            <a:off x="877888" y="749300"/>
            <a:ext cx="5103812" cy="3749675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</a:ln>
          <a:effectLst/>
        </p:spPr>
        <p:txBody>
          <a:bodyPr wrap="none" anchor="ctr"/>
          <a:lstStyle/>
          <a:p>
            <a:endParaRPr lang="en-GB"/>
          </a:p>
        </p:txBody>
      </p:sp>
      <p:sp>
        <p:nvSpPr>
          <p:cNvPr id="14338" name="Text Box 2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914400" y="4749800"/>
            <a:ext cx="5029200" cy="4497388"/>
          </a:xfrm>
          <a:prstGeom prst="rect">
            <a:avLst/>
          </a:prstGeom>
          <a:noFill/>
          <a:ln>
            <a:round/>
          </a:ln>
        </p:spPr>
        <p:txBody>
          <a:bodyPr lIns="92160" tIns="46080" rIns="92160" bIns="46080"/>
          <a:lstStyle/>
          <a:p>
            <a:pPr defTabSz="-635">
              <a:spcBef>
                <a:spcPts val="450"/>
              </a:spcBef>
              <a:tabLst>
                <a:tab pos="0" algn="l"/>
                <a:tab pos="447675" algn="l"/>
                <a:tab pos="896620" algn="l"/>
                <a:tab pos="1346200" algn="l"/>
                <a:tab pos="1795145" algn="l"/>
                <a:tab pos="2244725" algn="l"/>
                <a:tab pos="2693670" algn="l"/>
                <a:tab pos="3143250" algn="l"/>
                <a:tab pos="3592195" algn="l"/>
                <a:tab pos="4041775" algn="l"/>
                <a:tab pos="4490720" algn="l"/>
                <a:tab pos="4940300" algn="l"/>
                <a:tab pos="5389245" algn="l"/>
                <a:tab pos="5838825" algn="l"/>
                <a:tab pos="6287770" algn="l"/>
                <a:tab pos="6737350" algn="l"/>
                <a:tab pos="7186295" algn="l"/>
                <a:tab pos="7635875" algn="l"/>
                <a:tab pos="8084820" algn="l"/>
                <a:tab pos="8534400" algn="l"/>
                <a:tab pos="8983345" algn="l"/>
              </a:tabLst>
            </a:pPr>
            <a:endParaRPr lang="en-US" dirty="0">
              <a:ea typeface="MS Gothic" charset="-128"/>
            </a:endParaRPr>
          </a:p>
        </p:txBody>
      </p:sp>
      <p:sp>
        <p:nvSpPr>
          <p:cNvPr id="14339" name="Text Box 3"/>
          <p:cNvSpPr txBox="1">
            <a:spLocks noChangeArrowheads="1"/>
          </p:cNvSpPr>
          <p:nvPr/>
        </p:nvSpPr>
        <p:spPr bwMode="auto">
          <a:xfrm>
            <a:off x="3886200" y="9496425"/>
            <a:ext cx="2971800" cy="500063"/>
          </a:xfrm>
          <a:prstGeom prst="rect">
            <a:avLst/>
          </a:prstGeom>
          <a:noFill/>
          <a:ln w="9525">
            <a:noFill/>
            <a:round/>
          </a:ln>
          <a:effectLst/>
        </p:spPr>
        <p:txBody>
          <a:bodyPr lIns="92160" tIns="46080" rIns="92160" bIns="46080" anchor="b"/>
          <a:lstStyle/>
          <a:p>
            <a:pPr algn="r" defTabSz="-635">
              <a:tabLst>
                <a:tab pos="0" algn="l"/>
                <a:tab pos="447675" algn="l"/>
                <a:tab pos="896620" algn="l"/>
                <a:tab pos="1346200" algn="l"/>
                <a:tab pos="1795145" algn="l"/>
                <a:tab pos="2244725" algn="l"/>
                <a:tab pos="2693670" algn="l"/>
                <a:tab pos="3143250" algn="l"/>
                <a:tab pos="3592195" algn="l"/>
                <a:tab pos="4041775" algn="l"/>
                <a:tab pos="4490720" algn="l"/>
                <a:tab pos="4940300" algn="l"/>
                <a:tab pos="5389245" algn="l"/>
                <a:tab pos="5838825" algn="l"/>
                <a:tab pos="6287770" algn="l"/>
                <a:tab pos="6737350" algn="l"/>
                <a:tab pos="7186295" algn="l"/>
                <a:tab pos="7635875" algn="l"/>
                <a:tab pos="8084820" algn="l"/>
                <a:tab pos="8534400" algn="l"/>
                <a:tab pos="8983345" algn="l"/>
              </a:tabLst>
            </a:pPr>
            <a:fld id="{5FAECDEA-4CC9-4717-A364-41F2B81F67D1}" type="slidenum">
              <a:rPr lang="de-DE" sz="1200">
                <a:solidFill>
                  <a:srgbClr val="000000"/>
                </a:solidFill>
                <a:latin typeface="Times New Roman" pitchFamily="16" charset="0"/>
              </a:rPr>
            </a:fld>
            <a:endParaRPr lang="de-DE" sz="1200">
              <a:solidFill>
                <a:srgbClr val="000000"/>
              </a:solidFill>
              <a:latin typeface="Times New Roman" pitchFamily="16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9"/>
          <p:cNvSpPr>
            <a:spLocks noGrp="1" noChangeArrowheads="1"/>
          </p:cNvSpPr>
          <p:nvPr>
            <p:ph type="sldNum"/>
          </p:nvPr>
        </p:nvSpPr>
        <p:spPr/>
        <p:txBody>
          <a:bodyPr/>
          <a:lstStyle/>
          <a:p>
            <a:fld id="{10BAF3A2-DDD2-49A3-A0AC-11F88E4BDB1B}" type="slidenum">
              <a:rPr lang="de-DE"/>
            </a:fld>
            <a:endParaRPr lang="de-DE"/>
          </a:p>
        </p:txBody>
      </p:sp>
      <p:sp>
        <p:nvSpPr>
          <p:cNvPr id="14337" name="Text Box 1"/>
          <p:cNvSpPr txBox="1">
            <a:spLocks noChangeArrowheads="1"/>
          </p:cNvSpPr>
          <p:nvPr/>
        </p:nvSpPr>
        <p:spPr bwMode="auto">
          <a:xfrm>
            <a:off x="877888" y="749300"/>
            <a:ext cx="5103812" cy="3749675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</a:ln>
          <a:effectLst/>
        </p:spPr>
        <p:txBody>
          <a:bodyPr wrap="none" anchor="ctr"/>
          <a:lstStyle/>
          <a:p>
            <a:endParaRPr lang="en-GB"/>
          </a:p>
        </p:txBody>
      </p:sp>
      <p:sp>
        <p:nvSpPr>
          <p:cNvPr id="14338" name="Text Box 2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914400" y="4749800"/>
            <a:ext cx="5029200" cy="4497388"/>
          </a:xfrm>
          <a:prstGeom prst="rect">
            <a:avLst/>
          </a:prstGeom>
          <a:noFill/>
          <a:ln>
            <a:round/>
          </a:ln>
        </p:spPr>
        <p:txBody>
          <a:bodyPr lIns="92160" tIns="46080" rIns="92160" bIns="46080"/>
          <a:lstStyle/>
          <a:p>
            <a:pPr defTabSz="-635">
              <a:spcBef>
                <a:spcPts val="450"/>
              </a:spcBef>
              <a:tabLst>
                <a:tab pos="0" algn="l"/>
                <a:tab pos="447675" algn="l"/>
                <a:tab pos="896620" algn="l"/>
                <a:tab pos="1346200" algn="l"/>
                <a:tab pos="1795145" algn="l"/>
                <a:tab pos="2244725" algn="l"/>
                <a:tab pos="2693670" algn="l"/>
                <a:tab pos="3143250" algn="l"/>
                <a:tab pos="3592195" algn="l"/>
                <a:tab pos="4041775" algn="l"/>
                <a:tab pos="4490720" algn="l"/>
                <a:tab pos="4940300" algn="l"/>
                <a:tab pos="5389245" algn="l"/>
                <a:tab pos="5838825" algn="l"/>
                <a:tab pos="6287770" algn="l"/>
                <a:tab pos="6737350" algn="l"/>
                <a:tab pos="7186295" algn="l"/>
                <a:tab pos="7635875" algn="l"/>
                <a:tab pos="8084820" algn="l"/>
                <a:tab pos="8534400" algn="l"/>
                <a:tab pos="8983345" algn="l"/>
              </a:tabLst>
            </a:pPr>
            <a:endParaRPr lang="en-US" dirty="0">
              <a:ea typeface="MS Gothic" charset="-128"/>
            </a:endParaRPr>
          </a:p>
        </p:txBody>
      </p:sp>
      <p:sp>
        <p:nvSpPr>
          <p:cNvPr id="14339" name="Text Box 3"/>
          <p:cNvSpPr txBox="1">
            <a:spLocks noChangeArrowheads="1"/>
          </p:cNvSpPr>
          <p:nvPr/>
        </p:nvSpPr>
        <p:spPr bwMode="auto">
          <a:xfrm>
            <a:off x="3886200" y="9496425"/>
            <a:ext cx="2971800" cy="500063"/>
          </a:xfrm>
          <a:prstGeom prst="rect">
            <a:avLst/>
          </a:prstGeom>
          <a:noFill/>
          <a:ln w="9525">
            <a:noFill/>
            <a:round/>
          </a:ln>
          <a:effectLst/>
        </p:spPr>
        <p:txBody>
          <a:bodyPr lIns="92160" tIns="46080" rIns="92160" bIns="46080" anchor="b"/>
          <a:lstStyle/>
          <a:p>
            <a:pPr algn="r" defTabSz="-635">
              <a:tabLst>
                <a:tab pos="0" algn="l"/>
                <a:tab pos="447675" algn="l"/>
                <a:tab pos="896620" algn="l"/>
                <a:tab pos="1346200" algn="l"/>
                <a:tab pos="1795145" algn="l"/>
                <a:tab pos="2244725" algn="l"/>
                <a:tab pos="2693670" algn="l"/>
                <a:tab pos="3143250" algn="l"/>
                <a:tab pos="3592195" algn="l"/>
                <a:tab pos="4041775" algn="l"/>
                <a:tab pos="4490720" algn="l"/>
                <a:tab pos="4940300" algn="l"/>
                <a:tab pos="5389245" algn="l"/>
                <a:tab pos="5838825" algn="l"/>
                <a:tab pos="6287770" algn="l"/>
                <a:tab pos="6737350" algn="l"/>
                <a:tab pos="7186295" algn="l"/>
                <a:tab pos="7635875" algn="l"/>
                <a:tab pos="8084820" algn="l"/>
                <a:tab pos="8534400" algn="l"/>
                <a:tab pos="8983345" algn="l"/>
              </a:tabLst>
            </a:pPr>
            <a:fld id="{5FAECDEA-4CC9-4717-A364-41F2B81F67D1}" type="slidenum">
              <a:rPr lang="de-DE" sz="1200">
                <a:solidFill>
                  <a:srgbClr val="000000"/>
                </a:solidFill>
                <a:latin typeface="Times New Roman" pitchFamily="16" charset="0"/>
              </a:rPr>
            </a:fld>
            <a:endParaRPr lang="de-DE" sz="1200">
              <a:solidFill>
                <a:srgbClr val="000000"/>
              </a:solidFill>
              <a:latin typeface="Times New Roman" pitchFamily="16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9"/>
          <p:cNvSpPr>
            <a:spLocks noGrp="1" noChangeArrowheads="1"/>
          </p:cNvSpPr>
          <p:nvPr>
            <p:ph type="sldNum"/>
          </p:nvPr>
        </p:nvSpPr>
        <p:spPr/>
        <p:txBody>
          <a:bodyPr/>
          <a:lstStyle/>
          <a:p>
            <a:fld id="{10BAF3A2-DDD2-49A3-A0AC-11F88E4BDB1B}" type="slidenum">
              <a:rPr lang="de-DE"/>
            </a:fld>
            <a:endParaRPr lang="de-DE"/>
          </a:p>
        </p:txBody>
      </p:sp>
      <p:sp>
        <p:nvSpPr>
          <p:cNvPr id="14337" name="Text Box 1"/>
          <p:cNvSpPr txBox="1">
            <a:spLocks noChangeArrowheads="1"/>
          </p:cNvSpPr>
          <p:nvPr/>
        </p:nvSpPr>
        <p:spPr bwMode="auto">
          <a:xfrm>
            <a:off x="877888" y="749300"/>
            <a:ext cx="5103812" cy="3749675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</a:ln>
          <a:effectLst/>
        </p:spPr>
        <p:txBody>
          <a:bodyPr wrap="none" anchor="ctr"/>
          <a:lstStyle/>
          <a:p>
            <a:endParaRPr lang="en-GB"/>
          </a:p>
        </p:txBody>
      </p:sp>
      <p:sp>
        <p:nvSpPr>
          <p:cNvPr id="14338" name="Text Box 2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914400" y="4749800"/>
            <a:ext cx="5029200" cy="4497388"/>
          </a:xfrm>
          <a:prstGeom prst="rect">
            <a:avLst/>
          </a:prstGeom>
          <a:noFill/>
          <a:ln>
            <a:round/>
          </a:ln>
        </p:spPr>
        <p:txBody>
          <a:bodyPr lIns="92160" tIns="46080" rIns="92160" bIns="46080"/>
          <a:lstStyle/>
          <a:p>
            <a:pPr defTabSz="-635">
              <a:spcBef>
                <a:spcPts val="450"/>
              </a:spcBef>
              <a:tabLst>
                <a:tab pos="0" algn="l"/>
                <a:tab pos="447675" algn="l"/>
                <a:tab pos="896620" algn="l"/>
                <a:tab pos="1346200" algn="l"/>
                <a:tab pos="1795145" algn="l"/>
                <a:tab pos="2244725" algn="l"/>
                <a:tab pos="2693670" algn="l"/>
                <a:tab pos="3143250" algn="l"/>
                <a:tab pos="3592195" algn="l"/>
                <a:tab pos="4041775" algn="l"/>
                <a:tab pos="4490720" algn="l"/>
                <a:tab pos="4940300" algn="l"/>
                <a:tab pos="5389245" algn="l"/>
                <a:tab pos="5838825" algn="l"/>
                <a:tab pos="6287770" algn="l"/>
                <a:tab pos="6737350" algn="l"/>
                <a:tab pos="7186295" algn="l"/>
                <a:tab pos="7635875" algn="l"/>
                <a:tab pos="8084820" algn="l"/>
                <a:tab pos="8534400" algn="l"/>
                <a:tab pos="8983345" algn="l"/>
              </a:tabLst>
            </a:pPr>
            <a:endParaRPr lang="en-US" dirty="0">
              <a:ea typeface="MS Gothic" charset="-128"/>
            </a:endParaRPr>
          </a:p>
        </p:txBody>
      </p:sp>
      <p:sp>
        <p:nvSpPr>
          <p:cNvPr id="14339" name="Text Box 3"/>
          <p:cNvSpPr txBox="1">
            <a:spLocks noChangeArrowheads="1"/>
          </p:cNvSpPr>
          <p:nvPr/>
        </p:nvSpPr>
        <p:spPr bwMode="auto">
          <a:xfrm>
            <a:off x="3886200" y="9496425"/>
            <a:ext cx="2971800" cy="500063"/>
          </a:xfrm>
          <a:prstGeom prst="rect">
            <a:avLst/>
          </a:prstGeom>
          <a:noFill/>
          <a:ln w="9525">
            <a:noFill/>
            <a:round/>
          </a:ln>
          <a:effectLst/>
        </p:spPr>
        <p:txBody>
          <a:bodyPr lIns="92160" tIns="46080" rIns="92160" bIns="46080" anchor="b"/>
          <a:lstStyle/>
          <a:p>
            <a:pPr algn="r" defTabSz="-635">
              <a:tabLst>
                <a:tab pos="0" algn="l"/>
                <a:tab pos="447675" algn="l"/>
                <a:tab pos="896620" algn="l"/>
                <a:tab pos="1346200" algn="l"/>
                <a:tab pos="1795145" algn="l"/>
                <a:tab pos="2244725" algn="l"/>
                <a:tab pos="2693670" algn="l"/>
                <a:tab pos="3143250" algn="l"/>
                <a:tab pos="3592195" algn="l"/>
                <a:tab pos="4041775" algn="l"/>
                <a:tab pos="4490720" algn="l"/>
                <a:tab pos="4940300" algn="l"/>
                <a:tab pos="5389245" algn="l"/>
                <a:tab pos="5838825" algn="l"/>
                <a:tab pos="6287770" algn="l"/>
                <a:tab pos="6737350" algn="l"/>
                <a:tab pos="7186295" algn="l"/>
                <a:tab pos="7635875" algn="l"/>
                <a:tab pos="8084820" algn="l"/>
                <a:tab pos="8534400" algn="l"/>
                <a:tab pos="8983345" algn="l"/>
              </a:tabLst>
            </a:pPr>
            <a:fld id="{5FAECDEA-4CC9-4717-A364-41F2B81F67D1}" type="slidenum">
              <a:rPr lang="de-DE" sz="1200">
                <a:solidFill>
                  <a:srgbClr val="000000"/>
                </a:solidFill>
                <a:latin typeface="Times New Roman" pitchFamily="16" charset="0"/>
              </a:rPr>
            </a:fld>
            <a:endParaRPr lang="de-DE" sz="1200">
              <a:solidFill>
                <a:srgbClr val="000000"/>
              </a:solidFill>
              <a:latin typeface="Times New Roman" pitchFamily="16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9"/>
          <p:cNvSpPr>
            <a:spLocks noGrp="1" noChangeArrowheads="1"/>
          </p:cNvSpPr>
          <p:nvPr>
            <p:ph type="sldNum"/>
          </p:nvPr>
        </p:nvSpPr>
        <p:spPr/>
        <p:txBody>
          <a:bodyPr/>
          <a:lstStyle/>
          <a:p>
            <a:fld id="{10BAF3A2-DDD2-49A3-A0AC-11F88E4BDB1B}" type="slidenum">
              <a:rPr lang="de-DE"/>
            </a:fld>
            <a:endParaRPr lang="de-DE"/>
          </a:p>
        </p:txBody>
      </p:sp>
      <p:sp>
        <p:nvSpPr>
          <p:cNvPr id="14337" name="Text Box 1"/>
          <p:cNvSpPr txBox="1">
            <a:spLocks noChangeArrowheads="1"/>
          </p:cNvSpPr>
          <p:nvPr/>
        </p:nvSpPr>
        <p:spPr bwMode="auto">
          <a:xfrm>
            <a:off x="877888" y="749300"/>
            <a:ext cx="5103812" cy="3749675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</a:ln>
          <a:effectLst/>
        </p:spPr>
        <p:txBody>
          <a:bodyPr wrap="none" anchor="ctr"/>
          <a:lstStyle/>
          <a:p>
            <a:endParaRPr lang="en-GB"/>
          </a:p>
        </p:txBody>
      </p:sp>
      <p:sp>
        <p:nvSpPr>
          <p:cNvPr id="14338" name="Text Box 2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914400" y="4749800"/>
            <a:ext cx="5029200" cy="4497388"/>
          </a:xfrm>
          <a:prstGeom prst="rect">
            <a:avLst/>
          </a:prstGeom>
          <a:noFill/>
          <a:ln>
            <a:round/>
          </a:ln>
        </p:spPr>
        <p:txBody>
          <a:bodyPr lIns="92160" tIns="46080" rIns="92160" bIns="46080"/>
          <a:lstStyle/>
          <a:p>
            <a:pPr defTabSz="-635">
              <a:spcBef>
                <a:spcPts val="450"/>
              </a:spcBef>
              <a:tabLst>
                <a:tab pos="0" algn="l"/>
                <a:tab pos="447675" algn="l"/>
                <a:tab pos="896620" algn="l"/>
                <a:tab pos="1346200" algn="l"/>
                <a:tab pos="1795145" algn="l"/>
                <a:tab pos="2244725" algn="l"/>
                <a:tab pos="2693670" algn="l"/>
                <a:tab pos="3143250" algn="l"/>
                <a:tab pos="3592195" algn="l"/>
                <a:tab pos="4041775" algn="l"/>
                <a:tab pos="4490720" algn="l"/>
                <a:tab pos="4940300" algn="l"/>
                <a:tab pos="5389245" algn="l"/>
                <a:tab pos="5838825" algn="l"/>
                <a:tab pos="6287770" algn="l"/>
                <a:tab pos="6737350" algn="l"/>
                <a:tab pos="7186295" algn="l"/>
                <a:tab pos="7635875" algn="l"/>
                <a:tab pos="8084820" algn="l"/>
                <a:tab pos="8534400" algn="l"/>
                <a:tab pos="8983345" algn="l"/>
              </a:tabLst>
            </a:pPr>
            <a:endParaRPr lang="en-US" dirty="0">
              <a:ea typeface="MS Gothic" charset="-128"/>
            </a:endParaRPr>
          </a:p>
        </p:txBody>
      </p:sp>
      <p:sp>
        <p:nvSpPr>
          <p:cNvPr id="14339" name="Text Box 3"/>
          <p:cNvSpPr txBox="1">
            <a:spLocks noChangeArrowheads="1"/>
          </p:cNvSpPr>
          <p:nvPr/>
        </p:nvSpPr>
        <p:spPr bwMode="auto">
          <a:xfrm>
            <a:off x="3886200" y="9496425"/>
            <a:ext cx="2971800" cy="500063"/>
          </a:xfrm>
          <a:prstGeom prst="rect">
            <a:avLst/>
          </a:prstGeom>
          <a:noFill/>
          <a:ln w="9525">
            <a:noFill/>
            <a:round/>
          </a:ln>
          <a:effectLst/>
        </p:spPr>
        <p:txBody>
          <a:bodyPr lIns="92160" tIns="46080" rIns="92160" bIns="46080" anchor="b"/>
          <a:lstStyle/>
          <a:p>
            <a:pPr algn="r" defTabSz="-635">
              <a:tabLst>
                <a:tab pos="0" algn="l"/>
                <a:tab pos="447675" algn="l"/>
                <a:tab pos="896620" algn="l"/>
                <a:tab pos="1346200" algn="l"/>
                <a:tab pos="1795145" algn="l"/>
                <a:tab pos="2244725" algn="l"/>
                <a:tab pos="2693670" algn="l"/>
                <a:tab pos="3143250" algn="l"/>
                <a:tab pos="3592195" algn="l"/>
                <a:tab pos="4041775" algn="l"/>
                <a:tab pos="4490720" algn="l"/>
                <a:tab pos="4940300" algn="l"/>
                <a:tab pos="5389245" algn="l"/>
                <a:tab pos="5838825" algn="l"/>
                <a:tab pos="6287770" algn="l"/>
                <a:tab pos="6737350" algn="l"/>
                <a:tab pos="7186295" algn="l"/>
                <a:tab pos="7635875" algn="l"/>
                <a:tab pos="8084820" algn="l"/>
                <a:tab pos="8534400" algn="l"/>
                <a:tab pos="8983345" algn="l"/>
              </a:tabLst>
            </a:pPr>
            <a:fld id="{5FAECDEA-4CC9-4717-A364-41F2B81F67D1}" type="slidenum">
              <a:rPr lang="de-DE" sz="1200">
                <a:solidFill>
                  <a:srgbClr val="000000"/>
                </a:solidFill>
                <a:latin typeface="Times New Roman" pitchFamily="16" charset="0"/>
              </a:rPr>
            </a:fld>
            <a:endParaRPr lang="de-DE" sz="1200">
              <a:solidFill>
                <a:srgbClr val="000000"/>
              </a:solidFill>
              <a:latin typeface="Times New Roman" pitchFamily="16" charset="0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9"/>
          <p:cNvSpPr>
            <a:spLocks noGrp="1" noChangeArrowheads="1"/>
          </p:cNvSpPr>
          <p:nvPr>
            <p:ph type="sldNum"/>
          </p:nvPr>
        </p:nvSpPr>
        <p:spPr/>
        <p:txBody>
          <a:bodyPr/>
          <a:lstStyle/>
          <a:p>
            <a:fld id="{10BAF3A2-DDD2-49A3-A0AC-11F88E4BDB1B}" type="slidenum">
              <a:rPr lang="de-DE"/>
            </a:fld>
            <a:endParaRPr lang="de-DE"/>
          </a:p>
        </p:txBody>
      </p:sp>
      <p:sp>
        <p:nvSpPr>
          <p:cNvPr id="14337" name="Text Box 1"/>
          <p:cNvSpPr txBox="1">
            <a:spLocks noChangeArrowheads="1"/>
          </p:cNvSpPr>
          <p:nvPr/>
        </p:nvSpPr>
        <p:spPr bwMode="auto">
          <a:xfrm>
            <a:off x="877888" y="749300"/>
            <a:ext cx="5103812" cy="3749675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</a:ln>
          <a:effectLst/>
        </p:spPr>
        <p:txBody>
          <a:bodyPr wrap="none" anchor="ctr"/>
          <a:lstStyle/>
          <a:p>
            <a:endParaRPr lang="en-GB"/>
          </a:p>
        </p:txBody>
      </p:sp>
      <p:sp>
        <p:nvSpPr>
          <p:cNvPr id="14338" name="Text Box 2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914400" y="4749800"/>
            <a:ext cx="5029200" cy="4497388"/>
          </a:xfrm>
          <a:prstGeom prst="rect">
            <a:avLst/>
          </a:prstGeom>
          <a:noFill/>
          <a:ln>
            <a:round/>
          </a:ln>
        </p:spPr>
        <p:txBody>
          <a:bodyPr lIns="92160" tIns="46080" rIns="92160" bIns="46080"/>
          <a:lstStyle/>
          <a:p>
            <a:pPr defTabSz="-635">
              <a:spcBef>
                <a:spcPts val="450"/>
              </a:spcBef>
              <a:tabLst>
                <a:tab pos="0" algn="l"/>
                <a:tab pos="447675" algn="l"/>
                <a:tab pos="896620" algn="l"/>
                <a:tab pos="1346200" algn="l"/>
                <a:tab pos="1795145" algn="l"/>
                <a:tab pos="2244725" algn="l"/>
                <a:tab pos="2693670" algn="l"/>
                <a:tab pos="3143250" algn="l"/>
                <a:tab pos="3592195" algn="l"/>
                <a:tab pos="4041775" algn="l"/>
                <a:tab pos="4490720" algn="l"/>
                <a:tab pos="4940300" algn="l"/>
                <a:tab pos="5389245" algn="l"/>
                <a:tab pos="5838825" algn="l"/>
                <a:tab pos="6287770" algn="l"/>
                <a:tab pos="6737350" algn="l"/>
                <a:tab pos="7186295" algn="l"/>
                <a:tab pos="7635875" algn="l"/>
                <a:tab pos="8084820" algn="l"/>
                <a:tab pos="8534400" algn="l"/>
                <a:tab pos="8983345" algn="l"/>
              </a:tabLst>
            </a:pPr>
            <a:endParaRPr lang="en-US" dirty="0">
              <a:ea typeface="MS Gothic" charset="-128"/>
            </a:endParaRPr>
          </a:p>
        </p:txBody>
      </p:sp>
      <p:sp>
        <p:nvSpPr>
          <p:cNvPr id="14339" name="Text Box 3"/>
          <p:cNvSpPr txBox="1">
            <a:spLocks noChangeArrowheads="1"/>
          </p:cNvSpPr>
          <p:nvPr/>
        </p:nvSpPr>
        <p:spPr bwMode="auto">
          <a:xfrm>
            <a:off x="3886200" y="9496425"/>
            <a:ext cx="2971800" cy="500063"/>
          </a:xfrm>
          <a:prstGeom prst="rect">
            <a:avLst/>
          </a:prstGeom>
          <a:noFill/>
          <a:ln w="9525">
            <a:noFill/>
            <a:round/>
          </a:ln>
          <a:effectLst/>
        </p:spPr>
        <p:txBody>
          <a:bodyPr lIns="92160" tIns="46080" rIns="92160" bIns="46080" anchor="b"/>
          <a:lstStyle/>
          <a:p>
            <a:pPr algn="r" defTabSz="-635">
              <a:tabLst>
                <a:tab pos="0" algn="l"/>
                <a:tab pos="447675" algn="l"/>
                <a:tab pos="896620" algn="l"/>
                <a:tab pos="1346200" algn="l"/>
                <a:tab pos="1795145" algn="l"/>
                <a:tab pos="2244725" algn="l"/>
                <a:tab pos="2693670" algn="l"/>
                <a:tab pos="3143250" algn="l"/>
                <a:tab pos="3592195" algn="l"/>
                <a:tab pos="4041775" algn="l"/>
                <a:tab pos="4490720" algn="l"/>
                <a:tab pos="4940300" algn="l"/>
                <a:tab pos="5389245" algn="l"/>
                <a:tab pos="5838825" algn="l"/>
                <a:tab pos="6287770" algn="l"/>
                <a:tab pos="6737350" algn="l"/>
                <a:tab pos="7186295" algn="l"/>
                <a:tab pos="7635875" algn="l"/>
                <a:tab pos="8084820" algn="l"/>
                <a:tab pos="8534400" algn="l"/>
                <a:tab pos="8983345" algn="l"/>
              </a:tabLst>
            </a:pPr>
            <a:fld id="{5FAECDEA-4CC9-4717-A364-41F2B81F67D1}" type="slidenum">
              <a:rPr lang="de-DE" sz="1200">
                <a:solidFill>
                  <a:srgbClr val="000000"/>
                </a:solidFill>
                <a:latin typeface="Times New Roman" pitchFamily="16" charset="0"/>
              </a:rPr>
            </a:fld>
            <a:endParaRPr lang="de-DE" sz="1200">
              <a:solidFill>
                <a:srgbClr val="000000"/>
              </a:solidFill>
              <a:latin typeface="Times New Roman" pitchFamily="16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9"/>
          <p:cNvSpPr>
            <a:spLocks noGrp="1" noChangeArrowheads="1"/>
          </p:cNvSpPr>
          <p:nvPr>
            <p:ph type="sldNum"/>
          </p:nvPr>
        </p:nvSpPr>
        <p:spPr/>
        <p:txBody>
          <a:bodyPr/>
          <a:lstStyle/>
          <a:p>
            <a:fld id="{10BAF3A2-DDD2-49A3-A0AC-11F88E4BDB1B}" type="slidenum">
              <a:rPr lang="de-DE"/>
            </a:fld>
            <a:endParaRPr lang="de-DE"/>
          </a:p>
        </p:txBody>
      </p:sp>
      <p:sp>
        <p:nvSpPr>
          <p:cNvPr id="14337" name="Text Box 1"/>
          <p:cNvSpPr txBox="1">
            <a:spLocks noChangeArrowheads="1"/>
          </p:cNvSpPr>
          <p:nvPr/>
        </p:nvSpPr>
        <p:spPr bwMode="auto">
          <a:xfrm>
            <a:off x="877888" y="749300"/>
            <a:ext cx="5103812" cy="3749675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</a:ln>
          <a:effectLst/>
        </p:spPr>
        <p:txBody>
          <a:bodyPr wrap="none" anchor="ctr"/>
          <a:lstStyle/>
          <a:p>
            <a:endParaRPr lang="en-GB"/>
          </a:p>
        </p:txBody>
      </p:sp>
      <p:sp>
        <p:nvSpPr>
          <p:cNvPr id="14338" name="Text Box 2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914400" y="4749800"/>
            <a:ext cx="5029200" cy="4497388"/>
          </a:xfrm>
          <a:prstGeom prst="rect">
            <a:avLst/>
          </a:prstGeom>
          <a:noFill/>
          <a:ln>
            <a:round/>
          </a:ln>
        </p:spPr>
        <p:txBody>
          <a:bodyPr lIns="92160" tIns="46080" rIns="92160" bIns="46080"/>
          <a:lstStyle/>
          <a:p>
            <a:pPr defTabSz="-635">
              <a:spcBef>
                <a:spcPts val="450"/>
              </a:spcBef>
              <a:tabLst>
                <a:tab pos="0" algn="l"/>
                <a:tab pos="447675" algn="l"/>
                <a:tab pos="896620" algn="l"/>
                <a:tab pos="1346200" algn="l"/>
                <a:tab pos="1795145" algn="l"/>
                <a:tab pos="2244725" algn="l"/>
                <a:tab pos="2693670" algn="l"/>
                <a:tab pos="3143250" algn="l"/>
                <a:tab pos="3592195" algn="l"/>
                <a:tab pos="4041775" algn="l"/>
                <a:tab pos="4490720" algn="l"/>
                <a:tab pos="4940300" algn="l"/>
                <a:tab pos="5389245" algn="l"/>
                <a:tab pos="5838825" algn="l"/>
                <a:tab pos="6287770" algn="l"/>
                <a:tab pos="6737350" algn="l"/>
                <a:tab pos="7186295" algn="l"/>
                <a:tab pos="7635875" algn="l"/>
                <a:tab pos="8084820" algn="l"/>
                <a:tab pos="8534400" algn="l"/>
                <a:tab pos="8983345" algn="l"/>
              </a:tabLst>
            </a:pPr>
            <a:endParaRPr lang="en-US" dirty="0">
              <a:ea typeface="MS Gothic" charset="-128"/>
            </a:endParaRPr>
          </a:p>
        </p:txBody>
      </p:sp>
      <p:sp>
        <p:nvSpPr>
          <p:cNvPr id="14339" name="Text Box 3"/>
          <p:cNvSpPr txBox="1">
            <a:spLocks noChangeArrowheads="1"/>
          </p:cNvSpPr>
          <p:nvPr/>
        </p:nvSpPr>
        <p:spPr bwMode="auto">
          <a:xfrm>
            <a:off x="3886200" y="9496425"/>
            <a:ext cx="2971800" cy="500063"/>
          </a:xfrm>
          <a:prstGeom prst="rect">
            <a:avLst/>
          </a:prstGeom>
          <a:noFill/>
          <a:ln w="9525">
            <a:noFill/>
            <a:round/>
          </a:ln>
          <a:effectLst/>
        </p:spPr>
        <p:txBody>
          <a:bodyPr lIns="92160" tIns="46080" rIns="92160" bIns="46080" anchor="b"/>
          <a:lstStyle/>
          <a:p>
            <a:pPr algn="r" defTabSz="-635">
              <a:tabLst>
                <a:tab pos="0" algn="l"/>
                <a:tab pos="447675" algn="l"/>
                <a:tab pos="896620" algn="l"/>
                <a:tab pos="1346200" algn="l"/>
                <a:tab pos="1795145" algn="l"/>
                <a:tab pos="2244725" algn="l"/>
                <a:tab pos="2693670" algn="l"/>
                <a:tab pos="3143250" algn="l"/>
                <a:tab pos="3592195" algn="l"/>
                <a:tab pos="4041775" algn="l"/>
                <a:tab pos="4490720" algn="l"/>
                <a:tab pos="4940300" algn="l"/>
                <a:tab pos="5389245" algn="l"/>
                <a:tab pos="5838825" algn="l"/>
                <a:tab pos="6287770" algn="l"/>
                <a:tab pos="6737350" algn="l"/>
                <a:tab pos="7186295" algn="l"/>
                <a:tab pos="7635875" algn="l"/>
                <a:tab pos="8084820" algn="l"/>
                <a:tab pos="8534400" algn="l"/>
                <a:tab pos="8983345" algn="l"/>
              </a:tabLst>
            </a:pPr>
            <a:fld id="{5FAECDEA-4CC9-4717-A364-41F2B81F67D1}" type="slidenum">
              <a:rPr lang="de-DE" sz="1200">
                <a:solidFill>
                  <a:srgbClr val="000000"/>
                </a:solidFill>
                <a:latin typeface="Times New Roman" pitchFamily="16" charset="0"/>
              </a:rPr>
            </a:fld>
            <a:endParaRPr lang="de-DE" sz="1200">
              <a:solidFill>
                <a:srgbClr val="000000"/>
              </a:solidFill>
              <a:latin typeface="Times New Roman" pitchFamily="16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9"/>
          <p:cNvSpPr>
            <a:spLocks noGrp="1" noChangeArrowheads="1"/>
          </p:cNvSpPr>
          <p:nvPr>
            <p:ph type="sldNum"/>
          </p:nvPr>
        </p:nvSpPr>
        <p:spPr/>
        <p:txBody>
          <a:bodyPr/>
          <a:lstStyle/>
          <a:p>
            <a:fld id="{10BAF3A2-DDD2-49A3-A0AC-11F88E4BDB1B}" type="slidenum">
              <a:rPr lang="de-DE"/>
            </a:fld>
            <a:endParaRPr lang="de-DE"/>
          </a:p>
        </p:txBody>
      </p:sp>
      <p:sp>
        <p:nvSpPr>
          <p:cNvPr id="14337" name="Text Box 1"/>
          <p:cNvSpPr txBox="1">
            <a:spLocks noChangeArrowheads="1"/>
          </p:cNvSpPr>
          <p:nvPr/>
        </p:nvSpPr>
        <p:spPr bwMode="auto">
          <a:xfrm>
            <a:off x="877888" y="749300"/>
            <a:ext cx="5103812" cy="3749675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</a:ln>
          <a:effectLst/>
        </p:spPr>
        <p:txBody>
          <a:bodyPr wrap="none" anchor="ctr"/>
          <a:lstStyle/>
          <a:p>
            <a:endParaRPr lang="en-GB"/>
          </a:p>
        </p:txBody>
      </p:sp>
      <p:sp>
        <p:nvSpPr>
          <p:cNvPr id="14338" name="Text Box 2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914400" y="4749800"/>
            <a:ext cx="5029200" cy="4497388"/>
          </a:xfrm>
          <a:prstGeom prst="rect">
            <a:avLst/>
          </a:prstGeom>
          <a:noFill/>
          <a:ln>
            <a:round/>
          </a:ln>
        </p:spPr>
        <p:txBody>
          <a:bodyPr lIns="92160" tIns="46080" rIns="92160" bIns="46080"/>
          <a:lstStyle/>
          <a:p>
            <a:pPr defTabSz="-635">
              <a:spcBef>
                <a:spcPts val="450"/>
              </a:spcBef>
              <a:tabLst>
                <a:tab pos="0" algn="l"/>
                <a:tab pos="447675" algn="l"/>
                <a:tab pos="896620" algn="l"/>
                <a:tab pos="1346200" algn="l"/>
                <a:tab pos="1795145" algn="l"/>
                <a:tab pos="2244725" algn="l"/>
                <a:tab pos="2693670" algn="l"/>
                <a:tab pos="3143250" algn="l"/>
                <a:tab pos="3592195" algn="l"/>
                <a:tab pos="4041775" algn="l"/>
                <a:tab pos="4490720" algn="l"/>
                <a:tab pos="4940300" algn="l"/>
                <a:tab pos="5389245" algn="l"/>
                <a:tab pos="5838825" algn="l"/>
                <a:tab pos="6287770" algn="l"/>
                <a:tab pos="6737350" algn="l"/>
                <a:tab pos="7186295" algn="l"/>
                <a:tab pos="7635875" algn="l"/>
                <a:tab pos="8084820" algn="l"/>
                <a:tab pos="8534400" algn="l"/>
                <a:tab pos="8983345" algn="l"/>
              </a:tabLst>
            </a:pPr>
            <a:endParaRPr lang="en-US" dirty="0">
              <a:ea typeface="MS Gothic" charset="-128"/>
            </a:endParaRPr>
          </a:p>
        </p:txBody>
      </p:sp>
      <p:sp>
        <p:nvSpPr>
          <p:cNvPr id="14339" name="Text Box 3"/>
          <p:cNvSpPr txBox="1">
            <a:spLocks noChangeArrowheads="1"/>
          </p:cNvSpPr>
          <p:nvPr/>
        </p:nvSpPr>
        <p:spPr bwMode="auto">
          <a:xfrm>
            <a:off x="3886200" y="9496425"/>
            <a:ext cx="2971800" cy="500063"/>
          </a:xfrm>
          <a:prstGeom prst="rect">
            <a:avLst/>
          </a:prstGeom>
          <a:noFill/>
          <a:ln w="9525">
            <a:noFill/>
            <a:round/>
          </a:ln>
          <a:effectLst/>
        </p:spPr>
        <p:txBody>
          <a:bodyPr lIns="92160" tIns="46080" rIns="92160" bIns="46080" anchor="b"/>
          <a:lstStyle/>
          <a:p>
            <a:pPr algn="r" defTabSz="-635">
              <a:tabLst>
                <a:tab pos="0" algn="l"/>
                <a:tab pos="447675" algn="l"/>
                <a:tab pos="896620" algn="l"/>
                <a:tab pos="1346200" algn="l"/>
                <a:tab pos="1795145" algn="l"/>
                <a:tab pos="2244725" algn="l"/>
                <a:tab pos="2693670" algn="l"/>
                <a:tab pos="3143250" algn="l"/>
                <a:tab pos="3592195" algn="l"/>
                <a:tab pos="4041775" algn="l"/>
                <a:tab pos="4490720" algn="l"/>
                <a:tab pos="4940300" algn="l"/>
                <a:tab pos="5389245" algn="l"/>
                <a:tab pos="5838825" algn="l"/>
                <a:tab pos="6287770" algn="l"/>
                <a:tab pos="6737350" algn="l"/>
                <a:tab pos="7186295" algn="l"/>
                <a:tab pos="7635875" algn="l"/>
                <a:tab pos="8084820" algn="l"/>
                <a:tab pos="8534400" algn="l"/>
                <a:tab pos="8983345" algn="l"/>
              </a:tabLst>
            </a:pPr>
            <a:fld id="{5FAECDEA-4CC9-4717-A364-41F2B81F67D1}" type="slidenum">
              <a:rPr lang="de-DE" sz="1200">
                <a:solidFill>
                  <a:srgbClr val="000000"/>
                </a:solidFill>
                <a:latin typeface="Times New Roman" pitchFamily="16" charset="0"/>
              </a:rPr>
            </a:fld>
            <a:endParaRPr lang="de-DE" sz="1200">
              <a:solidFill>
                <a:srgbClr val="000000"/>
              </a:solidFill>
              <a:latin typeface="Times New Roman" pitchFamily="16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9"/>
          <p:cNvSpPr>
            <a:spLocks noGrp="1" noChangeArrowheads="1"/>
          </p:cNvSpPr>
          <p:nvPr>
            <p:ph type="sldNum"/>
          </p:nvPr>
        </p:nvSpPr>
        <p:spPr/>
        <p:txBody>
          <a:bodyPr/>
          <a:lstStyle/>
          <a:p>
            <a:fld id="{10BAF3A2-DDD2-49A3-A0AC-11F88E4BDB1B}" type="slidenum">
              <a:rPr lang="de-DE"/>
            </a:fld>
            <a:endParaRPr lang="de-DE"/>
          </a:p>
        </p:txBody>
      </p:sp>
      <p:sp>
        <p:nvSpPr>
          <p:cNvPr id="14337" name="Text Box 1"/>
          <p:cNvSpPr txBox="1">
            <a:spLocks noChangeArrowheads="1"/>
          </p:cNvSpPr>
          <p:nvPr/>
        </p:nvSpPr>
        <p:spPr bwMode="auto">
          <a:xfrm>
            <a:off x="877888" y="749300"/>
            <a:ext cx="5103812" cy="3749675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</a:ln>
          <a:effectLst/>
        </p:spPr>
        <p:txBody>
          <a:bodyPr wrap="none" anchor="ctr"/>
          <a:lstStyle/>
          <a:p>
            <a:endParaRPr lang="en-GB"/>
          </a:p>
        </p:txBody>
      </p:sp>
      <p:sp>
        <p:nvSpPr>
          <p:cNvPr id="14338" name="Text Box 2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914400" y="4749800"/>
            <a:ext cx="5029200" cy="4497388"/>
          </a:xfrm>
          <a:prstGeom prst="rect">
            <a:avLst/>
          </a:prstGeom>
          <a:noFill/>
          <a:ln>
            <a:round/>
          </a:ln>
        </p:spPr>
        <p:txBody>
          <a:bodyPr lIns="92160" tIns="46080" rIns="92160" bIns="46080"/>
          <a:lstStyle/>
          <a:p>
            <a:pPr defTabSz="-635">
              <a:spcBef>
                <a:spcPts val="450"/>
              </a:spcBef>
              <a:tabLst>
                <a:tab pos="0" algn="l"/>
                <a:tab pos="447675" algn="l"/>
                <a:tab pos="896620" algn="l"/>
                <a:tab pos="1346200" algn="l"/>
                <a:tab pos="1795145" algn="l"/>
                <a:tab pos="2244725" algn="l"/>
                <a:tab pos="2693670" algn="l"/>
                <a:tab pos="3143250" algn="l"/>
                <a:tab pos="3592195" algn="l"/>
                <a:tab pos="4041775" algn="l"/>
                <a:tab pos="4490720" algn="l"/>
                <a:tab pos="4940300" algn="l"/>
                <a:tab pos="5389245" algn="l"/>
                <a:tab pos="5838825" algn="l"/>
                <a:tab pos="6287770" algn="l"/>
                <a:tab pos="6737350" algn="l"/>
                <a:tab pos="7186295" algn="l"/>
                <a:tab pos="7635875" algn="l"/>
                <a:tab pos="8084820" algn="l"/>
                <a:tab pos="8534400" algn="l"/>
                <a:tab pos="8983345" algn="l"/>
              </a:tabLst>
            </a:pPr>
            <a:r>
              <a:rPr kumimoji="1" lang="en-US" altLang="zh-CN" dirty="0" smtClean="0">
                <a:latin typeface="Calibri"/>
                <a:cs typeface="Calibri"/>
                <a:sym typeface="+mn-ea"/>
              </a:rPr>
              <a:t>Backgrounds:</a:t>
            </a:r>
            <a:r>
              <a:rPr kumimoji="1" lang="zh-CN" altLang="en-US" dirty="0">
                <a:latin typeface="Calibri"/>
                <a:cs typeface="Calibri"/>
                <a:sym typeface="+mn-ea"/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+mn-ea"/>
              </a:rPr>
              <a:t>Crowdsourcing </a:t>
            </a:r>
            <a:r>
              <a:rPr lang="en-US" altLang="zh-CN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+mn-ea"/>
              </a:rPr>
              <a:t>is increasingly being used as a means to tackle problems requiring human </a:t>
            </a:r>
            <a:r>
              <a:rPr lang="en-US" altLang="zh-CN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+mn-ea"/>
              </a:rPr>
              <a:t>intelligence.</a:t>
            </a:r>
            <a:r>
              <a:rPr lang="zh-CN" altLang="en-US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+mn-ea"/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+mn-ea"/>
              </a:rPr>
              <a:t>One </a:t>
            </a:r>
            <a:r>
              <a:rPr lang="en-US" altLang="zh-CN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+mn-ea"/>
              </a:rPr>
              <a:t>of the primary concerns </a:t>
            </a:r>
            <a:r>
              <a:rPr lang="en-US" altLang="zh-CN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+mn-ea"/>
              </a:rPr>
              <a:t>is </a:t>
            </a:r>
            <a:r>
              <a:rPr lang="en-US" altLang="zh-CN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+mn-ea"/>
              </a:rPr>
              <a:t>that of quality and reliability of the results produced. </a:t>
            </a:r>
            <a:endParaRPr lang="zh-CN" altLang="en-US" dirty="0" smtClean="0">
              <a:solidFill>
                <a:schemeClr val="tx1"/>
              </a:solidFill>
              <a:latin typeface="Calibri" charset="0"/>
              <a:ea typeface="Calibri" charset="0"/>
              <a:cs typeface="Calibri" charset="0"/>
            </a:endParaRPr>
          </a:p>
          <a:p>
            <a:pPr defTabSz="-635">
              <a:spcBef>
                <a:spcPts val="450"/>
              </a:spcBef>
              <a:tabLst>
                <a:tab pos="0" algn="l"/>
                <a:tab pos="447675" algn="l"/>
                <a:tab pos="896620" algn="l"/>
                <a:tab pos="1346200" algn="l"/>
                <a:tab pos="1795145" algn="l"/>
                <a:tab pos="2244725" algn="l"/>
                <a:tab pos="2693670" algn="l"/>
                <a:tab pos="3143250" algn="l"/>
                <a:tab pos="3592195" algn="l"/>
                <a:tab pos="4041775" algn="l"/>
                <a:tab pos="4490720" algn="l"/>
                <a:tab pos="4940300" algn="l"/>
                <a:tab pos="5389245" algn="l"/>
                <a:tab pos="5838825" algn="l"/>
                <a:tab pos="6287770" algn="l"/>
                <a:tab pos="6737350" algn="l"/>
                <a:tab pos="7186295" algn="l"/>
                <a:tab pos="7635875" algn="l"/>
                <a:tab pos="8084820" algn="l"/>
                <a:tab pos="8534400" algn="l"/>
                <a:tab pos="8983345" algn="l"/>
              </a:tabLst>
            </a:pPr>
            <a:endParaRPr lang="en-US" dirty="0">
              <a:ea typeface="MS Gothic" charset="-128"/>
            </a:endParaRPr>
          </a:p>
        </p:txBody>
      </p:sp>
      <p:sp>
        <p:nvSpPr>
          <p:cNvPr id="14339" name="Text Box 3"/>
          <p:cNvSpPr txBox="1">
            <a:spLocks noChangeArrowheads="1"/>
          </p:cNvSpPr>
          <p:nvPr/>
        </p:nvSpPr>
        <p:spPr bwMode="auto">
          <a:xfrm>
            <a:off x="3886200" y="9496425"/>
            <a:ext cx="2971800" cy="500063"/>
          </a:xfrm>
          <a:prstGeom prst="rect">
            <a:avLst/>
          </a:prstGeom>
          <a:noFill/>
          <a:ln w="9525">
            <a:noFill/>
            <a:round/>
          </a:ln>
          <a:effectLst/>
        </p:spPr>
        <p:txBody>
          <a:bodyPr lIns="92160" tIns="46080" rIns="92160" bIns="46080" anchor="b"/>
          <a:lstStyle/>
          <a:p>
            <a:pPr algn="r" defTabSz="-635">
              <a:tabLst>
                <a:tab pos="0" algn="l"/>
                <a:tab pos="447675" algn="l"/>
                <a:tab pos="896620" algn="l"/>
                <a:tab pos="1346200" algn="l"/>
                <a:tab pos="1795145" algn="l"/>
                <a:tab pos="2244725" algn="l"/>
                <a:tab pos="2693670" algn="l"/>
                <a:tab pos="3143250" algn="l"/>
                <a:tab pos="3592195" algn="l"/>
                <a:tab pos="4041775" algn="l"/>
                <a:tab pos="4490720" algn="l"/>
                <a:tab pos="4940300" algn="l"/>
                <a:tab pos="5389245" algn="l"/>
                <a:tab pos="5838825" algn="l"/>
                <a:tab pos="6287770" algn="l"/>
                <a:tab pos="6737350" algn="l"/>
                <a:tab pos="7186295" algn="l"/>
                <a:tab pos="7635875" algn="l"/>
                <a:tab pos="8084820" algn="l"/>
                <a:tab pos="8534400" algn="l"/>
                <a:tab pos="8983345" algn="l"/>
              </a:tabLst>
            </a:pPr>
            <a:fld id="{5FAECDEA-4CC9-4717-A364-41F2B81F67D1}" type="slidenum">
              <a:rPr lang="de-DE" sz="1200">
                <a:solidFill>
                  <a:srgbClr val="000000"/>
                </a:solidFill>
                <a:latin typeface="Times New Roman" pitchFamily="16" charset="0"/>
              </a:rPr>
            </a:fld>
            <a:endParaRPr lang="de-DE" sz="1200">
              <a:solidFill>
                <a:srgbClr val="000000"/>
              </a:solidFill>
              <a:latin typeface="Times New Roman" pitchFamily="16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9"/>
          <p:cNvSpPr>
            <a:spLocks noGrp="1" noChangeArrowheads="1"/>
          </p:cNvSpPr>
          <p:nvPr>
            <p:ph type="sldNum"/>
          </p:nvPr>
        </p:nvSpPr>
        <p:spPr/>
        <p:txBody>
          <a:bodyPr/>
          <a:lstStyle/>
          <a:p>
            <a:fld id="{10BAF3A2-DDD2-49A3-A0AC-11F88E4BDB1B}" type="slidenum">
              <a:rPr lang="de-DE"/>
            </a:fld>
            <a:endParaRPr lang="de-DE"/>
          </a:p>
        </p:txBody>
      </p:sp>
      <p:sp>
        <p:nvSpPr>
          <p:cNvPr id="14337" name="Text Box 1"/>
          <p:cNvSpPr txBox="1">
            <a:spLocks noChangeArrowheads="1"/>
          </p:cNvSpPr>
          <p:nvPr/>
        </p:nvSpPr>
        <p:spPr bwMode="auto">
          <a:xfrm>
            <a:off x="877888" y="749300"/>
            <a:ext cx="5103812" cy="3749675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</a:ln>
          <a:effectLst/>
        </p:spPr>
        <p:txBody>
          <a:bodyPr wrap="none" anchor="ctr"/>
          <a:lstStyle/>
          <a:p>
            <a:endParaRPr lang="en-GB"/>
          </a:p>
        </p:txBody>
      </p:sp>
      <p:sp>
        <p:nvSpPr>
          <p:cNvPr id="14338" name="Text Box 2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914400" y="4749800"/>
            <a:ext cx="5029200" cy="4497388"/>
          </a:xfrm>
          <a:prstGeom prst="rect">
            <a:avLst/>
          </a:prstGeom>
          <a:noFill/>
          <a:ln>
            <a:round/>
          </a:ln>
        </p:spPr>
        <p:txBody>
          <a:bodyPr lIns="92160" tIns="46080" rIns="92160" bIns="46080"/>
          <a:lstStyle/>
          <a:p>
            <a:pPr defTabSz="-635">
              <a:spcBef>
                <a:spcPts val="450"/>
              </a:spcBef>
              <a:tabLst>
                <a:tab pos="0" algn="l"/>
                <a:tab pos="447675" algn="l"/>
                <a:tab pos="896620" algn="l"/>
                <a:tab pos="1346200" algn="l"/>
                <a:tab pos="1795145" algn="l"/>
                <a:tab pos="2244725" algn="l"/>
                <a:tab pos="2693670" algn="l"/>
                <a:tab pos="3143250" algn="l"/>
                <a:tab pos="3592195" algn="l"/>
                <a:tab pos="4041775" algn="l"/>
                <a:tab pos="4490720" algn="l"/>
                <a:tab pos="4940300" algn="l"/>
                <a:tab pos="5389245" algn="l"/>
                <a:tab pos="5838825" algn="l"/>
                <a:tab pos="6287770" algn="l"/>
                <a:tab pos="6737350" algn="l"/>
                <a:tab pos="7186295" algn="l"/>
                <a:tab pos="7635875" algn="l"/>
                <a:tab pos="8084820" algn="l"/>
                <a:tab pos="8534400" algn="l"/>
                <a:tab pos="8983345" algn="l"/>
              </a:tabLst>
            </a:pPr>
            <a:r>
              <a:rPr kumimoji="1" lang="en-US" altLang="zh-CN" dirty="0" smtClean="0">
                <a:latin typeface="Calibri"/>
                <a:cs typeface="Calibri"/>
                <a:sym typeface="+mn-ea"/>
              </a:rPr>
              <a:t>Backgrounds:</a:t>
            </a:r>
            <a:r>
              <a:rPr kumimoji="1" lang="zh-CN" altLang="en-US" dirty="0">
                <a:latin typeface="Calibri"/>
                <a:cs typeface="Calibri"/>
                <a:sym typeface="+mn-ea"/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+mn-ea"/>
              </a:rPr>
              <a:t>Crowdsourcing </a:t>
            </a:r>
            <a:r>
              <a:rPr lang="en-US" altLang="zh-CN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+mn-ea"/>
              </a:rPr>
              <a:t>is increasingly being used as a means to tackle problems requiring human </a:t>
            </a:r>
            <a:r>
              <a:rPr lang="en-US" altLang="zh-CN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+mn-ea"/>
              </a:rPr>
              <a:t>intelligence.</a:t>
            </a:r>
            <a:r>
              <a:rPr lang="zh-CN" altLang="en-US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+mn-ea"/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+mn-ea"/>
              </a:rPr>
              <a:t>One </a:t>
            </a:r>
            <a:r>
              <a:rPr lang="en-US" altLang="zh-CN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+mn-ea"/>
              </a:rPr>
              <a:t>of the primary concerns </a:t>
            </a:r>
            <a:r>
              <a:rPr lang="en-US" altLang="zh-CN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+mn-ea"/>
              </a:rPr>
              <a:t>is </a:t>
            </a:r>
            <a:r>
              <a:rPr lang="en-US" altLang="zh-CN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+mn-ea"/>
              </a:rPr>
              <a:t>that of quality and reliability of the results produced. </a:t>
            </a:r>
            <a:endParaRPr lang="zh-CN" altLang="en-US" dirty="0" smtClean="0">
              <a:solidFill>
                <a:schemeClr val="tx1"/>
              </a:solidFill>
              <a:latin typeface="Calibri" charset="0"/>
              <a:ea typeface="Calibri" charset="0"/>
              <a:cs typeface="Calibri" charset="0"/>
            </a:endParaRPr>
          </a:p>
          <a:p>
            <a:pPr defTabSz="-635">
              <a:spcBef>
                <a:spcPts val="450"/>
              </a:spcBef>
              <a:tabLst>
                <a:tab pos="0" algn="l"/>
                <a:tab pos="447675" algn="l"/>
                <a:tab pos="896620" algn="l"/>
                <a:tab pos="1346200" algn="l"/>
                <a:tab pos="1795145" algn="l"/>
                <a:tab pos="2244725" algn="l"/>
                <a:tab pos="2693670" algn="l"/>
                <a:tab pos="3143250" algn="l"/>
                <a:tab pos="3592195" algn="l"/>
                <a:tab pos="4041775" algn="l"/>
                <a:tab pos="4490720" algn="l"/>
                <a:tab pos="4940300" algn="l"/>
                <a:tab pos="5389245" algn="l"/>
                <a:tab pos="5838825" algn="l"/>
                <a:tab pos="6287770" algn="l"/>
                <a:tab pos="6737350" algn="l"/>
                <a:tab pos="7186295" algn="l"/>
                <a:tab pos="7635875" algn="l"/>
                <a:tab pos="8084820" algn="l"/>
                <a:tab pos="8534400" algn="l"/>
                <a:tab pos="8983345" algn="l"/>
              </a:tabLst>
            </a:pPr>
            <a:endParaRPr lang="en-US" dirty="0">
              <a:ea typeface="MS Gothic" charset="-128"/>
            </a:endParaRPr>
          </a:p>
        </p:txBody>
      </p:sp>
      <p:sp>
        <p:nvSpPr>
          <p:cNvPr id="14339" name="Text Box 3"/>
          <p:cNvSpPr txBox="1">
            <a:spLocks noChangeArrowheads="1"/>
          </p:cNvSpPr>
          <p:nvPr/>
        </p:nvSpPr>
        <p:spPr bwMode="auto">
          <a:xfrm>
            <a:off x="3886200" y="9496425"/>
            <a:ext cx="2971800" cy="500063"/>
          </a:xfrm>
          <a:prstGeom prst="rect">
            <a:avLst/>
          </a:prstGeom>
          <a:noFill/>
          <a:ln w="9525">
            <a:noFill/>
            <a:round/>
          </a:ln>
          <a:effectLst/>
        </p:spPr>
        <p:txBody>
          <a:bodyPr lIns="92160" tIns="46080" rIns="92160" bIns="46080" anchor="b"/>
          <a:lstStyle/>
          <a:p>
            <a:pPr algn="r" defTabSz="-635">
              <a:tabLst>
                <a:tab pos="0" algn="l"/>
                <a:tab pos="447675" algn="l"/>
                <a:tab pos="896620" algn="l"/>
                <a:tab pos="1346200" algn="l"/>
                <a:tab pos="1795145" algn="l"/>
                <a:tab pos="2244725" algn="l"/>
                <a:tab pos="2693670" algn="l"/>
                <a:tab pos="3143250" algn="l"/>
                <a:tab pos="3592195" algn="l"/>
                <a:tab pos="4041775" algn="l"/>
                <a:tab pos="4490720" algn="l"/>
                <a:tab pos="4940300" algn="l"/>
                <a:tab pos="5389245" algn="l"/>
                <a:tab pos="5838825" algn="l"/>
                <a:tab pos="6287770" algn="l"/>
                <a:tab pos="6737350" algn="l"/>
                <a:tab pos="7186295" algn="l"/>
                <a:tab pos="7635875" algn="l"/>
                <a:tab pos="8084820" algn="l"/>
                <a:tab pos="8534400" algn="l"/>
                <a:tab pos="8983345" algn="l"/>
              </a:tabLst>
            </a:pPr>
            <a:fld id="{5FAECDEA-4CC9-4717-A364-41F2B81F67D1}" type="slidenum">
              <a:rPr lang="de-DE" sz="1200">
                <a:solidFill>
                  <a:srgbClr val="000000"/>
                </a:solidFill>
                <a:latin typeface="Times New Roman" pitchFamily="16" charset="0"/>
              </a:rPr>
            </a:fld>
            <a:endParaRPr lang="de-DE" sz="1200">
              <a:solidFill>
                <a:srgbClr val="000000"/>
              </a:solidFill>
              <a:latin typeface="Times New Roman" pitchFamily="16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9"/>
          <p:cNvSpPr>
            <a:spLocks noGrp="1" noChangeArrowheads="1"/>
          </p:cNvSpPr>
          <p:nvPr>
            <p:ph type="sldNum"/>
          </p:nvPr>
        </p:nvSpPr>
        <p:spPr/>
        <p:txBody>
          <a:bodyPr/>
          <a:lstStyle/>
          <a:p>
            <a:fld id="{10BAF3A2-DDD2-49A3-A0AC-11F88E4BDB1B}" type="slidenum">
              <a:rPr lang="de-DE"/>
            </a:fld>
            <a:endParaRPr lang="de-DE"/>
          </a:p>
        </p:txBody>
      </p:sp>
      <p:sp>
        <p:nvSpPr>
          <p:cNvPr id="14337" name="Text Box 1"/>
          <p:cNvSpPr txBox="1">
            <a:spLocks noChangeArrowheads="1"/>
          </p:cNvSpPr>
          <p:nvPr/>
        </p:nvSpPr>
        <p:spPr bwMode="auto">
          <a:xfrm>
            <a:off x="877888" y="749300"/>
            <a:ext cx="5103812" cy="3749675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</a:ln>
          <a:effectLst/>
        </p:spPr>
        <p:txBody>
          <a:bodyPr wrap="none" anchor="ctr"/>
          <a:lstStyle/>
          <a:p>
            <a:endParaRPr lang="en-GB"/>
          </a:p>
        </p:txBody>
      </p:sp>
      <p:sp>
        <p:nvSpPr>
          <p:cNvPr id="14338" name="Text Box 2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914400" y="4749800"/>
            <a:ext cx="5029200" cy="4497388"/>
          </a:xfrm>
          <a:prstGeom prst="rect">
            <a:avLst/>
          </a:prstGeom>
          <a:noFill/>
          <a:ln>
            <a:round/>
          </a:ln>
        </p:spPr>
        <p:txBody>
          <a:bodyPr lIns="92160" tIns="46080" rIns="92160" bIns="46080"/>
          <a:lstStyle/>
          <a:p>
            <a:pPr defTabSz="-635">
              <a:spcBef>
                <a:spcPts val="450"/>
              </a:spcBef>
              <a:tabLst>
                <a:tab pos="0" algn="l"/>
                <a:tab pos="447675" algn="l"/>
                <a:tab pos="896620" algn="l"/>
                <a:tab pos="1346200" algn="l"/>
                <a:tab pos="1795145" algn="l"/>
                <a:tab pos="2244725" algn="l"/>
                <a:tab pos="2693670" algn="l"/>
                <a:tab pos="3143250" algn="l"/>
                <a:tab pos="3592195" algn="l"/>
                <a:tab pos="4041775" algn="l"/>
                <a:tab pos="4490720" algn="l"/>
                <a:tab pos="4940300" algn="l"/>
                <a:tab pos="5389245" algn="l"/>
                <a:tab pos="5838825" algn="l"/>
                <a:tab pos="6287770" algn="l"/>
                <a:tab pos="6737350" algn="l"/>
                <a:tab pos="7186295" algn="l"/>
                <a:tab pos="7635875" algn="l"/>
                <a:tab pos="8084820" algn="l"/>
                <a:tab pos="8534400" algn="l"/>
                <a:tab pos="8983345" algn="l"/>
              </a:tabLst>
            </a:pPr>
            <a:r>
              <a:rPr kumimoji="1" lang="en-US" altLang="zh-CN" dirty="0" smtClean="0">
                <a:latin typeface="Calibri"/>
                <a:cs typeface="Calibri"/>
                <a:sym typeface="+mn-ea"/>
              </a:rPr>
              <a:t>Backgrounds:</a:t>
            </a:r>
            <a:r>
              <a:rPr kumimoji="1" lang="zh-CN" altLang="en-US" dirty="0">
                <a:latin typeface="Calibri"/>
                <a:cs typeface="Calibri"/>
                <a:sym typeface="+mn-ea"/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+mn-ea"/>
              </a:rPr>
              <a:t>Crowdsourcing </a:t>
            </a:r>
            <a:r>
              <a:rPr lang="en-US" altLang="zh-CN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+mn-ea"/>
              </a:rPr>
              <a:t>is increasingly being used as a means to tackle problems requiring human </a:t>
            </a:r>
            <a:r>
              <a:rPr lang="en-US" altLang="zh-CN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+mn-ea"/>
              </a:rPr>
              <a:t>intelligence.</a:t>
            </a:r>
            <a:r>
              <a:rPr lang="zh-CN" altLang="en-US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+mn-ea"/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+mn-ea"/>
              </a:rPr>
              <a:t>One </a:t>
            </a:r>
            <a:r>
              <a:rPr lang="en-US" altLang="zh-CN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+mn-ea"/>
              </a:rPr>
              <a:t>of the primary concerns </a:t>
            </a:r>
            <a:r>
              <a:rPr lang="en-US" altLang="zh-CN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+mn-ea"/>
              </a:rPr>
              <a:t>is </a:t>
            </a:r>
            <a:r>
              <a:rPr lang="en-US" altLang="zh-CN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+mn-ea"/>
              </a:rPr>
              <a:t>that of quality and reliability of the results produced. </a:t>
            </a:r>
            <a:endParaRPr lang="zh-CN" altLang="en-US" dirty="0" smtClean="0">
              <a:solidFill>
                <a:schemeClr val="tx1"/>
              </a:solidFill>
              <a:latin typeface="Calibri" charset="0"/>
              <a:ea typeface="Calibri" charset="0"/>
              <a:cs typeface="Calibri" charset="0"/>
            </a:endParaRPr>
          </a:p>
          <a:p>
            <a:pPr defTabSz="-635">
              <a:spcBef>
                <a:spcPts val="450"/>
              </a:spcBef>
              <a:tabLst>
                <a:tab pos="0" algn="l"/>
                <a:tab pos="447675" algn="l"/>
                <a:tab pos="896620" algn="l"/>
                <a:tab pos="1346200" algn="l"/>
                <a:tab pos="1795145" algn="l"/>
                <a:tab pos="2244725" algn="l"/>
                <a:tab pos="2693670" algn="l"/>
                <a:tab pos="3143250" algn="l"/>
                <a:tab pos="3592195" algn="l"/>
                <a:tab pos="4041775" algn="l"/>
                <a:tab pos="4490720" algn="l"/>
                <a:tab pos="4940300" algn="l"/>
                <a:tab pos="5389245" algn="l"/>
                <a:tab pos="5838825" algn="l"/>
                <a:tab pos="6287770" algn="l"/>
                <a:tab pos="6737350" algn="l"/>
                <a:tab pos="7186295" algn="l"/>
                <a:tab pos="7635875" algn="l"/>
                <a:tab pos="8084820" algn="l"/>
                <a:tab pos="8534400" algn="l"/>
                <a:tab pos="8983345" algn="l"/>
              </a:tabLst>
            </a:pPr>
            <a:endParaRPr lang="en-US" dirty="0">
              <a:ea typeface="MS Gothic" charset="-128"/>
            </a:endParaRPr>
          </a:p>
        </p:txBody>
      </p:sp>
      <p:sp>
        <p:nvSpPr>
          <p:cNvPr id="14339" name="Text Box 3"/>
          <p:cNvSpPr txBox="1">
            <a:spLocks noChangeArrowheads="1"/>
          </p:cNvSpPr>
          <p:nvPr/>
        </p:nvSpPr>
        <p:spPr bwMode="auto">
          <a:xfrm>
            <a:off x="3886200" y="9496425"/>
            <a:ext cx="2971800" cy="500063"/>
          </a:xfrm>
          <a:prstGeom prst="rect">
            <a:avLst/>
          </a:prstGeom>
          <a:noFill/>
          <a:ln w="9525">
            <a:noFill/>
            <a:round/>
          </a:ln>
          <a:effectLst/>
        </p:spPr>
        <p:txBody>
          <a:bodyPr lIns="92160" tIns="46080" rIns="92160" bIns="46080" anchor="b"/>
          <a:lstStyle/>
          <a:p>
            <a:pPr algn="r" defTabSz="-635">
              <a:tabLst>
                <a:tab pos="0" algn="l"/>
                <a:tab pos="447675" algn="l"/>
                <a:tab pos="896620" algn="l"/>
                <a:tab pos="1346200" algn="l"/>
                <a:tab pos="1795145" algn="l"/>
                <a:tab pos="2244725" algn="l"/>
                <a:tab pos="2693670" algn="l"/>
                <a:tab pos="3143250" algn="l"/>
                <a:tab pos="3592195" algn="l"/>
                <a:tab pos="4041775" algn="l"/>
                <a:tab pos="4490720" algn="l"/>
                <a:tab pos="4940300" algn="l"/>
                <a:tab pos="5389245" algn="l"/>
                <a:tab pos="5838825" algn="l"/>
                <a:tab pos="6287770" algn="l"/>
                <a:tab pos="6737350" algn="l"/>
                <a:tab pos="7186295" algn="l"/>
                <a:tab pos="7635875" algn="l"/>
                <a:tab pos="8084820" algn="l"/>
                <a:tab pos="8534400" algn="l"/>
                <a:tab pos="8983345" algn="l"/>
              </a:tabLst>
            </a:pPr>
            <a:fld id="{5FAECDEA-4CC9-4717-A364-41F2B81F67D1}" type="slidenum">
              <a:rPr lang="de-DE" sz="1200">
                <a:solidFill>
                  <a:srgbClr val="000000"/>
                </a:solidFill>
                <a:latin typeface="Times New Roman" pitchFamily="16" charset="0"/>
              </a:rPr>
            </a:fld>
            <a:endParaRPr lang="de-DE" sz="1200">
              <a:solidFill>
                <a:srgbClr val="000000"/>
              </a:solidFill>
              <a:latin typeface="Times New Roman" pitchFamily="16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9"/>
          <p:cNvSpPr>
            <a:spLocks noGrp="1" noChangeArrowheads="1"/>
          </p:cNvSpPr>
          <p:nvPr>
            <p:ph type="sldNum"/>
          </p:nvPr>
        </p:nvSpPr>
        <p:spPr/>
        <p:txBody>
          <a:bodyPr/>
          <a:lstStyle/>
          <a:p>
            <a:fld id="{10BAF3A2-DDD2-49A3-A0AC-11F88E4BDB1B}" type="slidenum">
              <a:rPr lang="de-DE"/>
            </a:fld>
            <a:endParaRPr lang="de-DE"/>
          </a:p>
        </p:txBody>
      </p:sp>
      <p:sp>
        <p:nvSpPr>
          <p:cNvPr id="14337" name="Text Box 1"/>
          <p:cNvSpPr txBox="1">
            <a:spLocks noChangeArrowheads="1"/>
          </p:cNvSpPr>
          <p:nvPr/>
        </p:nvSpPr>
        <p:spPr bwMode="auto">
          <a:xfrm>
            <a:off x="877888" y="749300"/>
            <a:ext cx="5103812" cy="3749675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</a:ln>
          <a:effectLst/>
        </p:spPr>
        <p:txBody>
          <a:bodyPr wrap="none" anchor="ctr"/>
          <a:lstStyle/>
          <a:p>
            <a:endParaRPr lang="en-GB"/>
          </a:p>
        </p:txBody>
      </p:sp>
      <p:sp>
        <p:nvSpPr>
          <p:cNvPr id="14338" name="Text Box 2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914400" y="4749800"/>
            <a:ext cx="5029200" cy="4497388"/>
          </a:xfrm>
          <a:prstGeom prst="rect">
            <a:avLst/>
          </a:prstGeom>
          <a:noFill/>
          <a:ln>
            <a:round/>
          </a:ln>
        </p:spPr>
        <p:txBody>
          <a:bodyPr lIns="92160" tIns="46080" rIns="92160" bIns="46080"/>
          <a:lstStyle/>
          <a:p>
            <a:pPr marL="0" indent="0" algn="just">
              <a:buFont typeface="Wingdings" charset="2"/>
              <a:buNone/>
            </a:pPr>
            <a:r>
              <a:rPr kumimoji="1" lang="en-US" altLang="zh-CN" dirty="0" smtClean="0">
                <a:latin typeface="Calibri"/>
                <a:cs typeface="Calibri"/>
                <a:sym typeface="+mn-ea"/>
              </a:rPr>
              <a:t>Problems: </a:t>
            </a:r>
            <a:endParaRPr kumimoji="1" lang="en-US" altLang="zh-CN" dirty="0" smtClean="0">
              <a:solidFill>
                <a:srgbClr val="000000"/>
              </a:solidFill>
              <a:latin typeface="Calibri"/>
              <a:cs typeface="Calibri"/>
            </a:endParaRPr>
          </a:p>
          <a:p>
            <a:pPr marL="457200" indent="-457200" algn="just">
              <a:buFont typeface="Symbol" charset="2"/>
              <a:buChar char="-"/>
            </a:pPr>
            <a:r>
              <a:rPr kumimoji="1" lang="en-US" altLang="zh-CN" dirty="0" smtClean="0">
                <a:latin typeface="Calibri"/>
                <a:cs typeface="Calibri"/>
                <a:sym typeface="+mn-ea"/>
              </a:rPr>
              <a:t>When</a:t>
            </a:r>
            <a:r>
              <a:rPr kumimoji="1" lang="zh-CN" altLang="en-US" dirty="0" smtClean="0">
                <a:latin typeface="Calibri"/>
                <a:cs typeface="Calibri"/>
                <a:sym typeface="+mn-ea"/>
              </a:rPr>
              <a:t> </a:t>
            </a:r>
            <a:r>
              <a:rPr kumimoji="1" lang="en-US" altLang="zh-CN" dirty="0" smtClean="0">
                <a:latin typeface="Calibri"/>
                <a:cs typeface="Calibri"/>
                <a:sym typeface="+mn-ea"/>
              </a:rPr>
              <a:t>it</a:t>
            </a:r>
            <a:r>
              <a:rPr kumimoji="1" lang="zh-CN" altLang="en-US" dirty="0" smtClean="0">
                <a:latin typeface="Calibri"/>
                <a:cs typeface="Calibri"/>
                <a:sym typeface="+mn-ea"/>
              </a:rPr>
              <a:t> </a:t>
            </a:r>
            <a:r>
              <a:rPr kumimoji="1" lang="en-US" altLang="zh-CN" dirty="0" smtClean="0">
                <a:latin typeface="Calibri"/>
                <a:cs typeface="Calibri"/>
                <a:sym typeface="+mn-ea"/>
              </a:rPr>
              <a:t>comes</a:t>
            </a:r>
            <a:r>
              <a:rPr kumimoji="1" lang="zh-CN" altLang="en-US" dirty="0" smtClean="0">
                <a:latin typeface="Calibri"/>
                <a:cs typeface="Calibri"/>
                <a:sym typeface="+mn-ea"/>
              </a:rPr>
              <a:t> </a:t>
            </a:r>
            <a:r>
              <a:rPr kumimoji="1" lang="en-US" altLang="zh-CN" dirty="0" smtClean="0">
                <a:latin typeface="Calibri"/>
                <a:cs typeface="Calibri"/>
                <a:sym typeface="+mn-ea"/>
              </a:rPr>
              <a:t>to</a:t>
            </a:r>
            <a:r>
              <a:rPr kumimoji="1" lang="zh-CN" altLang="en-US" dirty="0" smtClean="0">
                <a:latin typeface="Calibri"/>
                <a:cs typeface="Calibri"/>
                <a:sym typeface="+mn-ea"/>
              </a:rPr>
              <a:t> </a:t>
            </a:r>
            <a:r>
              <a:rPr kumimoji="1" lang="en-US" altLang="zh-CN" dirty="0" smtClean="0">
                <a:latin typeface="Calibri"/>
                <a:cs typeface="Calibri"/>
                <a:sym typeface="+mn-ea"/>
              </a:rPr>
              <a:t>classifying</a:t>
            </a:r>
            <a:r>
              <a:rPr kumimoji="1" lang="zh-CN" altLang="en-US" dirty="0" smtClean="0">
                <a:latin typeface="Calibri"/>
                <a:cs typeface="Calibri"/>
                <a:sym typeface="+mn-ea"/>
              </a:rPr>
              <a:t> </a:t>
            </a:r>
            <a:r>
              <a:rPr kumimoji="1" lang="en-US" altLang="zh-CN" dirty="0" smtClean="0">
                <a:latin typeface="Calibri"/>
                <a:cs typeface="Calibri"/>
                <a:sym typeface="+mn-ea"/>
              </a:rPr>
              <a:t>typically</a:t>
            </a:r>
            <a:r>
              <a:rPr kumimoji="1" lang="zh-CN" altLang="en-US" dirty="0" smtClean="0">
                <a:latin typeface="Calibri"/>
                <a:cs typeface="Calibri"/>
                <a:sym typeface="+mn-ea"/>
              </a:rPr>
              <a:t> </a:t>
            </a:r>
            <a:r>
              <a:rPr kumimoji="1" lang="en-US" altLang="zh-CN" dirty="0" err="1" smtClean="0">
                <a:latin typeface="Calibri"/>
                <a:cs typeface="Calibri"/>
                <a:sym typeface="+mn-ea"/>
              </a:rPr>
              <a:t>crowsourced</a:t>
            </a:r>
            <a:r>
              <a:rPr kumimoji="1" lang="zh-CN" altLang="en-US" dirty="0" smtClean="0">
                <a:latin typeface="Calibri"/>
                <a:cs typeface="Calibri"/>
                <a:sym typeface="+mn-ea"/>
              </a:rPr>
              <a:t> </a:t>
            </a:r>
            <a:r>
              <a:rPr kumimoji="1" lang="en-US" altLang="zh-CN" dirty="0" smtClean="0">
                <a:latin typeface="Calibri"/>
                <a:cs typeface="Calibri"/>
                <a:sym typeface="+mn-ea"/>
              </a:rPr>
              <a:t>tasks,</a:t>
            </a:r>
            <a:r>
              <a:rPr kumimoji="1" lang="zh-CN" altLang="en-US" dirty="0" smtClean="0">
                <a:latin typeface="Calibri"/>
                <a:cs typeface="Calibri"/>
                <a:sym typeface="+mn-ea"/>
              </a:rPr>
              <a:t> </a:t>
            </a:r>
            <a:r>
              <a:rPr kumimoji="1" lang="en-US" altLang="zh-CN" dirty="0" smtClean="0">
                <a:latin typeface="Calibri"/>
                <a:cs typeface="Calibri"/>
                <a:sym typeface="+mn-ea"/>
              </a:rPr>
              <a:t>existing</a:t>
            </a:r>
            <a:r>
              <a:rPr kumimoji="1" lang="zh-CN" altLang="en-US" dirty="0" smtClean="0">
                <a:latin typeface="Calibri"/>
                <a:cs typeface="Calibri"/>
                <a:sym typeface="+mn-ea"/>
              </a:rPr>
              <a:t> </a:t>
            </a:r>
            <a:r>
              <a:rPr kumimoji="1" lang="en-US" altLang="zh-CN" dirty="0" smtClean="0">
                <a:latin typeface="Calibri"/>
                <a:cs typeface="Calibri"/>
                <a:sym typeface="+mn-ea"/>
              </a:rPr>
              <a:t>works</a:t>
            </a:r>
            <a:r>
              <a:rPr kumimoji="1" lang="zh-CN" altLang="en-US" dirty="0" smtClean="0">
                <a:latin typeface="Calibri"/>
                <a:cs typeface="Calibri"/>
                <a:sym typeface="+mn-ea"/>
              </a:rPr>
              <a:t> </a:t>
            </a:r>
            <a:r>
              <a:rPr kumimoji="1" lang="en-US" altLang="zh-CN" dirty="0" smtClean="0">
                <a:latin typeface="Calibri"/>
                <a:cs typeface="Calibri"/>
                <a:sym typeface="+mn-ea"/>
              </a:rPr>
              <a:t>fall</a:t>
            </a:r>
            <a:r>
              <a:rPr kumimoji="1" lang="zh-CN" altLang="en-US" dirty="0" smtClean="0">
                <a:latin typeface="Calibri"/>
                <a:cs typeface="Calibri"/>
                <a:sym typeface="+mn-ea"/>
              </a:rPr>
              <a:t> </a:t>
            </a:r>
            <a:r>
              <a:rPr kumimoji="1" lang="en-US" altLang="zh-CN" dirty="0" smtClean="0">
                <a:latin typeface="Calibri"/>
                <a:cs typeface="Calibri"/>
                <a:sym typeface="+mn-ea"/>
              </a:rPr>
              <a:t>short.</a:t>
            </a:r>
            <a:endParaRPr kumimoji="1" lang="zh-CN" altLang="en-US" dirty="0" smtClean="0">
              <a:solidFill>
                <a:srgbClr val="000000"/>
              </a:solidFill>
              <a:latin typeface="Calibri"/>
              <a:cs typeface="Calibri"/>
            </a:endParaRPr>
          </a:p>
          <a:p>
            <a:pPr marL="457200" indent="-457200" algn="just">
              <a:buFont typeface="Symbol" charset="2"/>
              <a:buChar char="-"/>
            </a:pPr>
            <a:r>
              <a:rPr kumimoji="1" lang="en-US" altLang="zh-CN" dirty="0" smtClean="0">
                <a:latin typeface="Calibri"/>
                <a:cs typeface="Calibri"/>
                <a:sym typeface="+mn-ea"/>
              </a:rPr>
              <a:t>Some</a:t>
            </a:r>
            <a:r>
              <a:rPr kumimoji="1" lang="zh-CN" altLang="en-US" dirty="0" smtClean="0">
                <a:latin typeface="Calibri"/>
                <a:cs typeface="Calibri"/>
                <a:sym typeface="+mn-ea"/>
              </a:rPr>
              <a:t> </a:t>
            </a:r>
            <a:r>
              <a:rPr kumimoji="1" lang="en-US" altLang="zh-CN" dirty="0" smtClean="0">
                <a:latin typeface="Calibri"/>
                <a:cs typeface="Calibri"/>
                <a:sym typeface="+mn-ea"/>
              </a:rPr>
              <a:t>crowd</a:t>
            </a:r>
            <a:r>
              <a:rPr kumimoji="1" lang="zh-CN" altLang="en-US" dirty="0" smtClean="0">
                <a:latin typeface="Calibri"/>
                <a:cs typeface="Calibri"/>
                <a:sym typeface="+mn-ea"/>
              </a:rPr>
              <a:t> </a:t>
            </a:r>
            <a:r>
              <a:rPr kumimoji="1" lang="en-US" altLang="zh-CN" dirty="0" smtClean="0">
                <a:latin typeface="Calibri"/>
                <a:cs typeface="Calibri"/>
                <a:sym typeface="+mn-ea"/>
              </a:rPr>
              <a:t>workers</a:t>
            </a:r>
            <a:r>
              <a:rPr kumimoji="1" lang="zh-CN" altLang="en-US" dirty="0" smtClean="0">
                <a:latin typeface="Calibri"/>
                <a:cs typeface="Calibri"/>
                <a:sym typeface="+mn-ea"/>
              </a:rPr>
              <a:t> </a:t>
            </a:r>
            <a:r>
              <a:rPr kumimoji="1" lang="en-US" altLang="zh-CN" dirty="0" smtClean="0">
                <a:latin typeface="Calibri"/>
                <a:cs typeface="Calibri"/>
                <a:sym typeface="+mn-ea"/>
              </a:rPr>
              <a:t>often</a:t>
            </a:r>
            <a:r>
              <a:rPr kumimoji="1" lang="zh-CN" altLang="en-US" dirty="0" smtClean="0">
                <a:latin typeface="Calibri"/>
                <a:cs typeface="Calibri"/>
                <a:sym typeface="+mn-ea"/>
              </a:rPr>
              <a:t> </a:t>
            </a:r>
            <a:r>
              <a:rPr kumimoji="1" lang="en-US" altLang="zh-CN" dirty="0" smtClean="0">
                <a:latin typeface="Calibri"/>
                <a:cs typeface="Calibri"/>
                <a:sym typeface="+mn-ea"/>
              </a:rPr>
              <a:t>lack</a:t>
            </a:r>
            <a:r>
              <a:rPr kumimoji="1" lang="zh-CN" altLang="en-US" dirty="0" smtClean="0">
                <a:latin typeface="Calibri"/>
                <a:cs typeface="Calibri"/>
                <a:sym typeface="+mn-ea"/>
              </a:rPr>
              <a:t> </a:t>
            </a:r>
            <a:r>
              <a:rPr kumimoji="1" lang="en-US" altLang="zh-CN" dirty="0" smtClean="0">
                <a:latin typeface="Calibri"/>
                <a:cs typeface="Calibri"/>
                <a:sym typeface="+mn-ea"/>
              </a:rPr>
              <a:t>awareness</a:t>
            </a:r>
            <a:r>
              <a:rPr kumimoji="1" lang="zh-CN" altLang="en-US" dirty="0" smtClean="0">
                <a:latin typeface="Calibri"/>
                <a:cs typeface="Calibri"/>
                <a:sym typeface="+mn-ea"/>
              </a:rPr>
              <a:t> </a:t>
            </a:r>
            <a:r>
              <a:rPr kumimoji="1" lang="en-US" altLang="zh-CN" dirty="0" smtClean="0">
                <a:latin typeface="Calibri"/>
                <a:cs typeface="Calibri"/>
                <a:sym typeface="+mn-ea"/>
              </a:rPr>
              <a:t>about</a:t>
            </a:r>
            <a:r>
              <a:rPr kumimoji="1" lang="zh-CN" altLang="en-US" dirty="0" smtClean="0">
                <a:latin typeface="Calibri"/>
                <a:cs typeface="Calibri"/>
                <a:sym typeface="+mn-ea"/>
              </a:rPr>
              <a:t> </a:t>
            </a:r>
            <a:r>
              <a:rPr kumimoji="1" lang="en-US" altLang="zh-CN" dirty="0" smtClean="0">
                <a:latin typeface="Calibri"/>
                <a:cs typeface="Calibri"/>
                <a:sym typeface="+mn-ea"/>
              </a:rPr>
              <a:t>their</a:t>
            </a:r>
            <a:r>
              <a:rPr kumimoji="1" lang="zh-CN" altLang="en-US" dirty="0" smtClean="0">
                <a:latin typeface="Calibri"/>
                <a:cs typeface="Calibri"/>
                <a:sym typeface="+mn-ea"/>
              </a:rPr>
              <a:t> </a:t>
            </a:r>
            <a:r>
              <a:rPr kumimoji="1" lang="en-US" altLang="zh-CN" dirty="0" smtClean="0">
                <a:latin typeface="Calibri"/>
                <a:cs typeface="Calibri"/>
                <a:sym typeface="+mn-ea"/>
              </a:rPr>
              <a:t>true</a:t>
            </a:r>
            <a:r>
              <a:rPr kumimoji="1" lang="zh-CN" altLang="en-US" dirty="0" smtClean="0">
                <a:latin typeface="Calibri"/>
                <a:cs typeface="Calibri"/>
                <a:sym typeface="+mn-ea"/>
              </a:rPr>
              <a:t> </a:t>
            </a:r>
            <a:r>
              <a:rPr kumimoji="1" lang="en-US" altLang="zh-CN" dirty="0" smtClean="0">
                <a:latin typeface="Calibri"/>
                <a:cs typeface="Calibri"/>
                <a:sym typeface="+mn-ea"/>
              </a:rPr>
              <a:t>level</a:t>
            </a:r>
            <a:r>
              <a:rPr kumimoji="1" lang="zh-CN" altLang="en-US" dirty="0" smtClean="0">
                <a:latin typeface="Calibri"/>
                <a:cs typeface="Calibri"/>
                <a:sym typeface="+mn-ea"/>
              </a:rPr>
              <a:t> </a:t>
            </a:r>
            <a:r>
              <a:rPr kumimoji="1" lang="en-US" altLang="zh-CN" dirty="0" smtClean="0">
                <a:latin typeface="Calibri"/>
                <a:cs typeface="Calibri"/>
                <a:sym typeface="+mn-ea"/>
              </a:rPr>
              <a:t>of</a:t>
            </a:r>
            <a:r>
              <a:rPr kumimoji="1" lang="zh-CN" altLang="en-US" dirty="0" smtClean="0">
                <a:latin typeface="Calibri"/>
                <a:cs typeface="Calibri"/>
                <a:sym typeface="+mn-ea"/>
              </a:rPr>
              <a:t> </a:t>
            </a:r>
            <a:r>
              <a:rPr kumimoji="1" lang="en-US" altLang="zh-CN" dirty="0" smtClean="0">
                <a:latin typeface="Calibri"/>
                <a:cs typeface="Calibri"/>
                <a:sym typeface="+mn-ea"/>
              </a:rPr>
              <a:t>competence.</a:t>
            </a:r>
            <a:endParaRPr kumimoji="1" lang="zh-CN" altLang="en-US" dirty="0" smtClean="0">
              <a:solidFill>
                <a:srgbClr val="000000"/>
              </a:solidFill>
              <a:latin typeface="Calibri"/>
              <a:cs typeface="Calibri"/>
            </a:endParaRPr>
          </a:p>
          <a:p>
            <a:pPr marL="457200" indent="-457200" algn="just">
              <a:buFont typeface="Symbol" charset="2"/>
              <a:buChar char="-"/>
            </a:pPr>
            <a:r>
              <a:rPr kumimoji="1" lang="en-US" altLang="zh-CN" dirty="0" smtClean="0">
                <a:latin typeface="Calibri"/>
                <a:cs typeface="Calibri"/>
                <a:sym typeface="+mn-ea"/>
              </a:rPr>
              <a:t>There</a:t>
            </a:r>
            <a:r>
              <a:rPr kumimoji="1" lang="zh-CN" altLang="en-US" dirty="0" smtClean="0">
                <a:latin typeface="Calibri"/>
                <a:cs typeface="Calibri"/>
                <a:sym typeface="+mn-ea"/>
              </a:rPr>
              <a:t> </a:t>
            </a:r>
            <a:r>
              <a:rPr kumimoji="1" lang="en-US" altLang="zh-CN" dirty="0" smtClean="0">
                <a:latin typeface="Calibri"/>
                <a:cs typeface="Calibri"/>
                <a:sym typeface="+mn-ea"/>
              </a:rPr>
              <a:t>is</a:t>
            </a:r>
            <a:r>
              <a:rPr kumimoji="1" lang="zh-CN" altLang="en-US" dirty="0" smtClean="0">
                <a:latin typeface="Calibri"/>
                <a:cs typeface="Calibri"/>
                <a:sym typeface="+mn-ea"/>
              </a:rPr>
              <a:t> </a:t>
            </a:r>
            <a:r>
              <a:rPr kumimoji="1" lang="en-US" altLang="zh-CN" dirty="0" smtClean="0">
                <a:latin typeface="Calibri"/>
                <a:cs typeface="Calibri"/>
                <a:sym typeface="+mn-ea"/>
              </a:rPr>
              <a:t>a</a:t>
            </a:r>
            <a:r>
              <a:rPr kumimoji="1" lang="zh-CN" altLang="en-US" dirty="0" smtClean="0">
                <a:latin typeface="Calibri"/>
                <a:cs typeface="Calibri"/>
                <a:sym typeface="+mn-ea"/>
              </a:rPr>
              <a:t> </a:t>
            </a:r>
            <a:r>
              <a:rPr kumimoji="1" lang="en-US" altLang="zh-CN" dirty="0" smtClean="0">
                <a:latin typeface="Calibri"/>
                <a:cs typeface="Calibri"/>
                <a:sym typeface="+mn-ea"/>
              </a:rPr>
              <a:t>need</a:t>
            </a:r>
            <a:r>
              <a:rPr kumimoji="1" lang="zh-CN" altLang="en-US" dirty="0" smtClean="0">
                <a:latin typeface="Calibri"/>
                <a:cs typeface="Calibri"/>
                <a:sym typeface="+mn-ea"/>
              </a:rPr>
              <a:t> </a:t>
            </a:r>
            <a:r>
              <a:rPr kumimoji="1" lang="en-US" altLang="zh-CN" dirty="0" smtClean="0">
                <a:latin typeface="Calibri"/>
                <a:cs typeface="Calibri"/>
                <a:sym typeface="+mn-ea"/>
              </a:rPr>
              <a:t>for</a:t>
            </a:r>
            <a:r>
              <a:rPr kumimoji="1" lang="zh-CN" altLang="en-US" dirty="0" smtClean="0">
                <a:latin typeface="Calibri"/>
                <a:cs typeface="Calibri"/>
                <a:sym typeface="+mn-ea"/>
              </a:rPr>
              <a:t> </a:t>
            </a:r>
            <a:r>
              <a:rPr kumimoji="1" lang="en-US" altLang="zh-CN" dirty="0" smtClean="0">
                <a:latin typeface="Calibri"/>
                <a:cs typeface="Calibri"/>
                <a:sym typeface="+mn-ea"/>
              </a:rPr>
              <a:t>quality</a:t>
            </a:r>
            <a:r>
              <a:rPr kumimoji="1" lang="zh-CN" altLang="en-US" dirty="0" smtClean="0">
                <a:latin typeface="Calibri"/>
                <a:cs typeface="Calibri"/>
                <a:sym typeface="+mn-ea"/>
              </a:rPr>
              <a:t> </a:t>
            </a:r>
            <a:r>
              <a:rPr kumimoji="1" lang="en-US" altLang="zh-CN" dirty="0" smtClean="0">
                <a:latin typeface="Calibri"/>
                <a:cs typeface="Calibri"/>
                <a:sym typeface="+mn-ea"/>
              </a:rPr>
              <a:t>control</a:t>
            </a:r>
            <a:r>
              <a:rPr kumimoji="1" lang="zh-CN" altLang="en-US" dirty="0" smtClean="0">
                <a:latin typeface="Calibri"/>
                <a:cs typeface="Calibri"/>
                <a:sym typeface="+mn-ea"/>
              </a:rPr>
              <a:t> </a:t>
            </a:r>
            <a:r>
              <a:rPr kumimoji="1" lang="en-US" altLang="zh-CN" dirty="0" smtClean="0">
                <a:latin typeface="Calibri"/>
                <a:cs typeface="Calibri"/>
                <a:sym typeface="+mn-ea"/>
              </a:rPr>
              <a:t>mechanisms</a:t>
            </a:r>
            <a:r>
              <a:rPr kumimoji="1" lang="zh-CN" altLang="en-US" dirty="0" smtClean="0">
                <a:latin typeface="Calibri"/>
                <a:cs typeface="Calibri"/>
                <a:sym typeface="+mn-ea"/>
              </a:rPr>
              <a:t> </a:t>
            </a:r>
            <a:r>
              <a:rPr kumimoji="1" lang="en-US" altLang="zh-CN" dirty="0" smtClean="0">
                <a:latin typeface="Calibri"/>
                <a:cs typeface="Calibri"/>
                <a:sym typeface="+mn-ea"/>
              </a:rPr>
              <a:t>to</a:t>
            </a:r>
            <a:r>
              <a:rPr kumimoji="1" lang="zh-CN" altLang="en-US" dirty="0" smtClean="0">
                <a:latin typeface="Calibri"/>
                <a:cs typeface="Calibri"/>
                <a:sym typeface="+mn-ea"/>
              </a:rPr>
              <a:t> </a:t>
            </a:r>
            <a:r>
              <a:rPr kumimoji="1" lang="en-US" altLang="zh-CN" dirty="0" smtClean="0">
                <a:latin typeface="Calibri"/>
                <a:cs typeface="Calibri"/>
                <a:sym typeface="+mn-ea"/>
              </a:rPr>
              <a:t>prevent</a:t>
            </a:r>
            <a:r>
              <a:rPr kumimoji="1" lang="zh-CN" altLang="en-US" dirty="0" smtClean="0">
                <a:latin typeface="Calibri"/>
                <a:cs typeface="Calibri"/>
                <a:sym typeface="+mn-ea"/>
              </a:rPr>
              <a:t> </a:t>
            </a:r>
            <a:r>
              <a:rPr kumimoji="1" lang="en-US" altLang="zh-CN" dirty="0" smtClean="0">
                <a:latin typeface="Calibri"/>
                <a:cs typeface="Calibri"/>
                <a:sym typeface="+mn-ea"/>
              </a:rPr>
              <a:t>deployed</a:t>
            </a:r>
            <a:r>
              <a:rPr kumimoji="1" lang="zh-CN" altLang="en-US" dirty="0" smtClean="0">
                <a:latin typeface="Calibri"/>
                <a:cs typeface="Calibri"/>
                <a:sym typeface="+mn-ea"/>
              </a:rPr>
              <a:t> </a:t>
            </a:r>
            <a:r>
              <a:rPr kumimoji="1" lang="en-US" altLang="zh-CN" dirty="0" smtClean="0">
                <a:latin typeface="Calibri"/>
                <a:cs typeface="Calibri"/>
                <a:sym typeface="+mn-ea"/>
              </a:rPr>
              <a:t>tasks. </a:t>
            </a:r>
            <a:endParaRPr kumimoji="1" lang="en-US" altLang="zh-CN" dirty="0" smtClean="0">
              <a:solidFill>
                <a:srgbClr val="000000"/>
              </a:solidFill>
              <a:latin typeface="Calibri"/>
              <a:cs typeface="Calibri"/>
            </a:endParaRPr>
          </a:p>
          <a:p>
            <a:pPr defTabSz="-635">
              <a:spcBef>
                <a:spcPts val="450"/>
              </a:spcBef>
              <a:tabLst>
                <a:tab pos="0" algn="l"/>
                <a:tab pos="447675" algn="l"/>
                <a:tab pos="896620" algn="l"/>
                <a:tab pos="1346200" algn="l"/>
                <a:tab pos="1795145" algn="l"/>
                <a:tab pos="2244725" algn="l"/>
                <a:tab pos="2693670" algn="l"/>
                <a:tab pos="3143250" algn="l"/>
                <a:tab pos="3592195" algn="l"/>
                <a:tab pos="4041775" algn="l"/>
                <a:tab pos="4490720" algn="l"/>
                <a:tab pos="4940300" algn="l"/>
                <a:tab pos="5389245" algn="l"/>
                <a:tab pos="5838825" algn="l"/>
                <a:tab pos="6287770" algn="l"/>
                <a:tab pos="6737350" algn="l"/>
                <a:tab pos="7186295" algn="l"/>
                <a:tab pos="7635875" algn="l"/>
                <a:tab pos="8084820" algn="l"/>
                <a:tab pos="8534400" algn="l"/>
                <a:tab pos="8983345" algn="l"/>
              </a:tabLst>
            </a:pPr>
            <a:endParaRPr kumimoji="1" lang="en-US" altLang="zh-CN" dirty="0" smtClean="0">
              <a:latin typeface="Calibri"/>
              <a:cs typeface="Calibri"/>
              <a:sym typeface="+mn-ea"/>
            </a:endParaRPr>
          </a:p>
          <a:p>
            <a:pPr defTabSz="-635">
              <a:spcBef>
                <a:spcPts val="450"/>
              </a:spcBef>
              <a:tabLst>
                <a:tab pos="0" algn="l"/>
                <a:tab pos="447675" algn="l"/>
                <a:tab pos="896620" algn="l"/>
                <a:tab pos="1346200" algn="l"/>
                <a:tab pos="1795145" algn="l"/>
                <a:tab pos="2244725" algn="l"/>
                <a:tab pos="2693670" algn="l"/>
                <a:tab pos="3143250" algn="l"/>
                <a:tab pos="3592195" algn="l"/>
                <a:tab pos="4041775" algn="l"/>
                <a:tab pos="4490720" algn="l"/>
                <a:tab pos="4940300" algn="l"/>
                <a:tab pos="5389245" algn="l"/>
                <a:tab pos="5838825" algn="l"/>
                <a:tab pos="6287770" algn="l"/>
                <a:tab pos="6737350" algn="l"/>
                <a:tab pos="7186295" algn="l"/>
                <a:tab pos="7635875" algn="l"/>
                <a:tab pos="8084820" algn="l"/>
                <a:tab pos="8534400" algn="l"/>
                <a:tab pos="8983345" algn="l"/>
              </a:tabLst>
            </a:pPr>
            <a:r>
              <a:rPr kumimoji="1" lang="en-US" altLang="zh-CN" dirty="0" smtClean="0">
                <a:latin typeface="Calibri"/>
                <a:cs typeface="Calibri"/>
                <a:sym typeface="+mn-ea"/>
              </a:rPr>
              <a:t>Goals: To improve</a:t>
            </a:r>
            <a:r>
              <a:rPr kumimoji="1" lang="zh-CN" altLang="en-US" dirty="0" smtClean="0">
                <a:latin typeface="Calibri"/>
                <a:cs typeface="Calibri"/>
                <a:sym typeface="+mn-ea"/>
              </a:rPr>
              <a:t> </a:t>
            </a:r>
            <a:r>
              <a:rPr kumimoji="1" lang="en-US" altLang="zh-CN" dirty="0" smtClean="0">
                <a:latin typeface="Calibri"/>
                <a:cs typeface="Calibri"/>
                <a:sym typeface="+mn-ea"/>
              </a:rPr>
              <a:t>the</a:t>
            </a:r>
            <a:r>
              <a:rPr kumimoji="1" lang="zh-CN" altLang="en-US" dirty="0" smtClean="0">
                <a:latin typeface="Calibri"/>
                <a:cs typeface="Calibri"/>
                <a:sym typeface="+mn-ea"/>
              </a:rPr>
              <a:t> </a:t>
            </a:r>
            <a:r>
              <a:rPr kumimoji="1" lang="en-US" altLang="zh-CN" dirty="0" smtClean="0">
                <a:latin typeface="Calibri"/>
                <a:cs typeface="Calibri"/>
                <a:sym typeface="+mn-ea"/>
              </a:rPr>
              <a:t>effectiveness</a:t>
            </a:r>
            <a:r>
              <a:rPr kumimoji="1" lang="zh-CN" altLang="en-US" dirty="0" smtClean="0">
                <a:latin typeface="Calibri"/>
                <a:cs typeface="Calibri"/>
                <a:sym typeface="+mn-ea"/>
              </a:rPr>
              <a:t> </a:t>
            </a:r>
            <a:r>
              <a:rPr kumimoji="1" lang="en-US" altLang="zh-CN" dirty="0" smtClean="0">
                <a:latin typeface="Calibri"/>
                <a:cs typeface="Calibri"/>
                <a:sym typeface="+mn-ea"/>
              </a:rPr>
              <a:t>of</a:t>
            </a:r>
            <a:r>
              <a:rPr kumimoji="1" lang="zh-CN" altLang="en-US" dirty="0" smtClean="0">
                <a:latin typeface="Calibri"/>
                <a:cs typeface="Calibri"/>
                <a:sym typeface="+mn-ea"/>
              </a:rPr>
              <a:t> </a:t>
            </a:r>
            <a:r>
              <a:rPr kumimoji="1" lang="en-US" altLang="zh-CN" dirty="0" smtClean="0">
                <a:latin typeface="Calibri"/>
                <a:cs typeface="Calibri"/>
                <a:sym typeface="+mn-ea"/>
              </a:rPr>
              <a:t>the</a:t>
            </a:r>
            <a:r>
              <a:rPr kumimoji="1" lang="zh-CN" altLang="en-US" dirty="0" smtClean="0">
                <a:latin typeface="Calibri"/>
                <a:cs typeface="Calibri"/>
                <a:sym typeface="+mn-ea"/>
              </a:rPr>
              <a:t> </a:t>
            </a:r>
            <a:r>
              <a:rPr kumimoji="1" lang="en-US" altLang="zh-CN" dirty="0" smtClean="0">
                <a:latin typeface="Calibri"/>
                <a:cs typeface="Calibri"/>
                <a:sym typeface="+mn-ea"/>
              </a:rPr>
              <a:t>crowdsourcing</a:t>
            </a:r>
            <a:r>
              <a:rPr kumimoji="1" lang="zh-CN" altLang="en-US" dirty="0" smtClean="0">
                <a:latin typeface="Calibri"/>
                <a:cs typeface="Calibri"/>
                <a:sym typeface="+mn-ea"/>
              </a:rPr>
              <a:t> </a:t>
            </a:r>
            <a:r>
              <a:rPr kumimoji="1" lang="en-US" altLang="zh-CN" dirty="0" smtClean="0">
                <a:latin typeface="Calibri"/>
                <a:cs typeface="Calibri"/>
                <a:sym typeface="+mn-ea"/>
              </a:rPr>
              <a:t>paradigm</a:t>
            </a:r>
            <a:r>
              <a:rPr kumimoji="1" lang="zh-CN" altLang="en-US" dirty="0" smtClean="0">
                <a:latin typeface="Calibri"/>
                <a:cs typeface="Calibri"/>
                <a:sym typeface="+mn-ea"/>
              </a:rPr>
              <a:t> </a:t>
            </a:r>
            <a:r>
              <a:rPr kumimoji="1" lang="en-US" altLang="zh-CN" dirty="0" smtClean="0">
                <a:latin typeface="Calibri"/>
                <a:cs typeface="Calibri"/>
                <a:sym typeface="+mn-ea"/>
              </a:rPr>
              <a:t>by</a:t>
            </a:r>
            <a:r>
              <a:rPr kumimoji="1" lang="zh-CN" altLang="en-US" dirty="0" smtClean="0">
                <a:latin typeface="Calibri"/>
                <a:cs typeface="Calibri"/>
                <a:sym typeface="+mn-ea"/>
              </a:rPr>
              <a:t> </a:t>
            </a:r>
            <a:r>
              <a:rPr kumimoji="1" lang="en-US" altLang="zh-CN" dirty="0" smtClean="0">
                <a:latin typeface="Calibri"/>
                <a:cs typeface="Calibri"/>
                <a:sym typeface="+mn-ea"/>
              </a:rPr>
              <a:t>inducing</a:t>
            </a:r>
            <a:r>
              <a:rPr kumimoji="1" lang="zh-CN" altLang="en-US" dirty="0" smtClean="0">
                <a:latin typeface="Calibri"/>
                <a:cs typeface="Calibri"/>
                <a:sym typeface="+mn-ea"/>
              </a:rPr>
              <a:t> </a:t>
            </a:r>
            <a:r>
              <a:rPr kumimoji="1" lang="en-US" altLang="zh-CN" dirty="0" smtClean="0">
                <a:latin typeface="Calibri"/>
                <a:cs typeface="Calibri"/>
                <a:sym typeface="+mn-ea"/>
              </a:rPr>
              <a:t>competence-based</a:t>
            </a:r>
            <a:r>
              <a:rPr kumimoji="1" lang="zh-CN" altLang="en-US" dirty="0" smtClean="0">
                <a:latin typeface="Calibri"/>
                <a:cs typeface="Calibri"/>
                <a:sym typeface="+mn-ea"/>
              </a:rPr>
              <a:t> </a:t>
            </a:r>
            <a:r>
              <a:rPr kumimoji="1" lang="en-US" altLang="zh-CN" dirty="0" smtClean="0">
                <a:latin typeface="Calibri"/>
                <a:cs typeface="Calibri"/>
                <a:sym typeface="+mn-ea"/>
              </a:rPr>
              <a:t>self-selection</a:t>
            </a:r>
            <a:r>
              <a:rPr kumimoji="1" lang="zh-CN" altLang="en-US" dirty="0" smtClean="0">
                <a:latin typeface="Calibri"/>
                <a:cs typeface="Calibri"/>
                <a:sym typeface="+mn-ea"/>
              </a:rPr>
              <a:t> </a:t>
            </a:r>
            <a:r>
              <a:rPr kumimoji="1" lang="en-US" altLang="zh-CN" dirty="0" smtClean="0">
                <a:latin typeface="Calibri"/>
                <a:cs typeface="Calibri"/>
                <a:sym typeface="+mn-ea"/>
              </a:rPr>
              <a:t>of</a:t>
            </a:r>
            <a:r>
              <a:rPr kumimoji="1" lang="zh-CN" altLang="en-US" dirty="0" smtClean="0">
                <a:latin typeface="Calibri"/>
                <a:cs typeface="Calibri"/>
                <a:sym typeface="+mn-ea"/>
              </a:rPr>
              <a:t> </a:t>
            </a:r>
            <a:r>
              <a:rPr kumimoji="1" lang="en-US" altLang="zh-CN" dirty="0" err="1" smtClean="0">
                <a:latin typeface="Calibri"/>
                <a:cs typeface="Calibri"/>
                <a:sym typeface="+mn-ea"/>
              </a:rPr>
              <a:t>microtasks</a:t>
            </a:r>
            <a:r>
              <a:rPr kumimoji="1" lang="zh-CN" altLang="en-US" dirty="0" smtClean="0">
                <a:latin typeface="Calibri"/>
                <a:cs typeface="Calibri"/>
                <a:sym typeface="+mn-ea"/>
              </a:rPr>
              <a:t> </a:t>
            </a:r>
            <a:r>
              <a:rPr kumimoji="1" lang="en-US" altLang="zh-CN" dirty="0" smtClean="0">
                <a:latin typeface="Calibri"/>
                <a:cs typeface="Calibri"/>
                <a:sym typeface="+mn-ea"/>
              </a:rPr>
              <a:t>among</a:t>
            </a:r>
            <a:r>
              <a:rPr kumimoji="1" lang="zh-CN" altLang="en-US" dirty="0" smtClean="0">
                <a:latin typeface="Calibri"/>
                <a:cs typeface="Calibri"/>
                <a:sym typeface="+mn-ea"/>
              </a:rPr>
              <a:t> </a:t>
            </a:r>
            <a:r>
              <a:rPr kumimoji="1" lang="en-US" altLang="zh-CN" dirty="0" smtClean="0">
                <a:latin typeface="Calibri"/>
                <a:cs typeface="Calibri"/>
                <a:sym typeface="+mn-ea"/>
              </a:rPr>
              <a:t>crowd.</a:t>
            </a:r>
            <a:endParaRPr lang="en-US" dirty="0">
              <a:ea typeface="MS Gothic" charset="-128"/>
            </a:endParaRPr>
          </a:p>
          <a:p>
            <a:pPr defTabSz="-635">
              <a:spcBef>
                <a:spcPts val="450"/>
              </a:spcBef>
              <a:tabLst>
                <a:tab pos="0" algn="l"/>
                <a:tab pos="447675" algn="l"/>
                <a:tab pos="896620" algn="l"/>
                <a:tab pos="1346200" algn="l"/>
                <a:tab pos="1795145" algn="l"/>
                <a:tab pos="2244725" algn="l"/>
                <a:tab pos="2693670" algn="l"/>
                <a:tab pos="3143250" algn="l"/>
                <a:tab pos="3592195" algn="l"/>
                <a:tab pos="4041775" algn="l"/>
                <a:tab pos="4490720" algn="l"/>
                <a:tab pos="4940300" algn="l"/>
                <a:tab pos="5389245" algn="l"/>
                <a:tab pos="5838825" algn="l"/>
                <a:tab pos="6287770" algn="l"/>
                <a:tab pos="6737350" algn="l"/>
                <a:tab pos="7186295" algn="l"/>
                <a:tab pos="7635875" algn="l"/>
                <a:tab pos="8084820" algn="l"/>
                <a:tab pos="8534400" algn="l"/>
                <a:tab pos="8983345" algn="l"/>
              </a:tabLst>
            </a:pPr>
            <a:endParaRPr lang="en-US" dirty="0">
              <a:ea typeface="MS Gothic" charset="-128"/>
            </a:endParaRPr>
          </a:p>
        </p:txBody>
      </p:sp>
      <p:sp>
        <p:nvSpPr>
          <p:cNvPr id="14339" name="Text Box 3"/>
          <p:cNvSpPr txBox="1">
            <a:spLocks noChangeArrowheads="1"/>
          </p:cNvSpPr>
          <p:nvPr/>
        </p:nvSpPr>
        <p:spPr bwMode="auto">
          <a:xfrm>
            <a:off x="3886200" y="9496425"/>
            <a:ext cx="2971800" cy="500063"/>
          </a:xfrm>
          <a:prstGeom prst="rect">
            <a:avLst/>
          </a:prstGeom>
          <a:noFill/>
          <a:ln w="9525">
            <a:noFill/>
            <a:round/>
          </a:ln>
          <a:effectLst/>
        </p:spPr>
        <p:txBody>
          <a:bodyPr lIns="92160" tIns="46080" rIns="92160" bIns="46080" anchor="b"/>
          <a:lstStyle/>
          <a:p>
            <a:pPr algn="r" defTabSz="-635">
              <a:tabLst>
                <a:tab pos="0" algn="l"/>
                <a:tab pos="447675" algn="l"/>
                <a:tab pos="896620" algn="l"/>
                <a:tab pos="1346200" algn="l"/>
                <a:tab pos="1795145" algn="l"/>
                <a:tab pos="2244725" algn="l"/>
                <a:tab pos="2693670" algn="l"/>
                <a:tab pos="3143250" algn="l"/>
                <a:tab pos="3592195" algn="l"/>
                <a:tab pos="4041775" algn="l"/>
                <a:tab pos="4490720" algn="l"/>
                <a:tab pos="4940300" algn="l"/>
                <a:tab pos="5389245" algn="l"/>
                <a:tab pos="5838825" algn="l"/>
                <a:tab pos="6287770" algn="l"/>
                <a:tab pos="6737350" algn="l"/>
                <a:tab pos="7186295" algn="l"/>
                <a:tab pos="7635875" algn="l"/>
                <a:tab pos="8084820" algn="l"/>
                <a:tab pos="8534400" algn="l"/>
                <a:tab pos="8983345" algn="l"/>
              </a:tabLst>
            </a:pPr>
            <a:fld id="{5FAECDEA-4CC9-4717-A364-41F2B81F67D1}" type="slidenum">
              <a:rPr lang="de-DE" sz="1200">
                <a:solidFill>
                  <a:srgbClr val="000000"/>
                </a:solidFill>
                <a:latin typeface="Times New Roman" pitchFamily="16" charset="0"/>
              </a:rPr>
            </a:fld>
            <a:endParaRPr lang="de-DE" sz="1200">
              <a:solidFill>
                <a:srgbClr val="000000"/>
              </a:solidFill>
              <a:latin typeface="Times New Roman" pitchFamily="16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9"/>
          <p:cNvSpPr>
            <a:spLocks noGrp="1" noChangeArrowheads="1"/>
          </p:cNvSpPr>
          <p:nvPr>
            <p:ph type="sldNum"/>
          </p:nvPr>
        </p:nvSpPr>
        <p:spPr/>
        <p:txBody>
          <a:bodyPr/>
          <a:lstStyle/>
          <a:p>
            <a:fld id="{10BAF3A2-DDD2-49A3-A0AC-11F88E4BDB1B}" type="slidenum">
              <a:rPr lang="de-DE"/>
            </a:fld>
            <a:endParaRPr lang="de-DE"/>
          </a:p>
        </p:txBody>
      </p:sp>
      <p:sp>
        <p:nvSpPr>
          <p:cNvPr id="14337" name="Text Box 1"/>
          <p:cNvSpPr txBox="1">
            <a:spLocks noChangeArrowheads="1"/>
          </p:cNvSpPr>
          <p:nvPr/>
        </p:nvSpPr>
        <p:spPr bwMode="auto">
          <a:xfrm>
            <a:off x="877888" y="749300"/>
            <a:ext cx="5103812" cy="3749675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</a:ln>
          <a:effectLst/>
        </p:spPr>
        <p:txBody>
          <a:bodyPr wrap="none" anchor="ctr"/>
          <a:lstStyle/>
          <a:p>
            <a:endParaRPr lang="en-GB"/>
          </a:p>
        </p:txBody>
      </p:sp>
      <p:sp>
        <p:nvSpPr>
          <p:cNvPr id="14338" name="Text Box 2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914400" y="4749800"/>
            <a:ext cx="5029200" cy="4497388"/>
          </a:xfrm>
          <a:prstGeom prst="rect">
            <a:avLst/>
          </a:prstGeom>
          <a:noFill/>
          <a:ln>
            <a:round/>
          </a:ln>
        </p:spPr>
        <p:txBody>
          <a:bodyPr lIns="92160" tIns="46080" rIns="92160" bIns="46080"/>
          <a:lstStyle/>
          <a:p>
            <a:pPr marL="0" indent="0" algn="just">
              <a:buFont typeface="Wingdings" charset="2"/>
              <a:buNone/>
            </a:pPr>
            <a:r>
              <a:rPr kumimoji="1" lang="en-US" altLang="zh-CN" dirty="0" smtClean="0">
                <a:latin typeface="Calibri"/>
                <a:cs typeface="Calibri"/>
                <a:sym typeface="+mn-ea"/>
              </a:rPr>
              <a:t>Problems: </a:t>
            </a:r>
            <a:endParaRPr kumimoji="1" lang="en-US" altLang="zh-CN" dirty="0" smtClean="0">
              <a:solidFill>
                <a:srgbClr val="000000"/>
              </a:solidFill>
              <a:latin typeface="Calibri"/>
              <a:cs typeface="Calibri"/>
            </a:endParaRPr>
          </a:p>
          <a:p>
            <a:pPr marL="457200" indent="-457200" algn="just">
              <a:buFont typeface="Symbol" charset="2"/>
              <a:buChar char="-"/>
            </a:pPr>
            <a:r>
              <a:rPr kumimoji="1" lang="en-US" altLang="zh-CN" dirty="0" smtClean="0">
                <a:latin typeface="Calibri"/>
                <a:cs typeface="Calibri"/>
                <a:sym typeface="+mn-ea"/>
              </a:rPr>
              <a:t>When</a:t>
            </a:r>
            <a:r>
              <a:rPr kumimoji="1" lang="zh-CN" altLang="en-US" dirty="0" smtClean="0">
                <a:latin typeface="Calibri"/>
                <a:cs typeface="Calibri"/>
                <a:sym typeface="+mn-ea"/>
              </a:rPr>
              <a:t> </a:t>
            </a:r>
            <a:r>
              <a:rPr kumimoji="1" lang="en-US" altLang="zh-CN" dirty="0" smtClean="0">
                <a:latin typeface="Calibri"/>
                <a:cs typeface="Calibri"/>
                <a:sym typeface="+mn-ea"/>
              </a:rPr>
              <a:t>it</a:t>
            </a:r>
            <a:r>
              <a:rPr kumimoji="1" lang="zh-CN" altLang="en-US" dirty="0" smtClean="0">
                <a:latin typeface="Calibri"/>
                <a:cs typeface="Calibri"/>
                <a:sym typeface="+mn-ea"/>
              </a:rPr>
              <a:t> </a:t>
            </a:r>
            <a:r>
              <a:rPr kumimoji="1" lang="en-US" altLang="zh-CN" dirty="0" smtClean="0">
                <a:latin typeface="Calibri"/>
                <a:cs typeface="Calibri"/>
                <a:sym typeface="+mn-ea"/>
              </a:rPr>
              <a:t>comes</a:t>
            </a:r>
            <a:r>
              <a:rPr kumimoji="1" lang="zh-CN" altLang="en-US" dirty="0" smtClean="0">
                <a:latin typeface="Calibri"/>
                <a:cs typeface="Calibri"/>
                <a:sym typeface="+mn-ea"/>
              </a:rPr>
              <a:t> </a:t>
            </a:r>
            <a:r>
              <a:rPr kumimoji="1" lang="en-US" altLang="zh-CN" dirty="0" smtClean="0">
                <a:latin typeface="Calibri"/>
                <a:cs typeface="Calibri"/>
                <a:sym typeface="+mn-ea"/>
              </a:rPr>
              <a:t>to</a:t>
            </a:r>
            <a:r>
              <a:rPr kumimoji="1" lang="zh-CN" altLang="en-US" dirty="0" smtClean="0">
                <a:latin typeface="Calibri"/>
                <a:cs typeface="Calibri"/>
                <a:sym typeface="+mn-ea"/>
              </a:rPr>
              <a:t> </a:t>
            </a:r>
            <a:r>
              <a:rPr kumimoji="1" lang="en-US" altLang="zh-CN" dirty="0" smtClean="0">
                <a:latin typeface="Calibri"/>
                <a:cs typeface="Calibri"/>
                <a:sym typeface="+mn-ea"/>
              </a:rPr>
              <a:t>classifying</a:t>
            </a:r>
            <a:r>
              <a:rPr kumimoji="1" lang="zh-CN" altLang="en-US" dirty="0" smtClean="0">
                <a:latin typeface="Calibri"/>
                <a:cs typeface="Calibri"/>
                <a:sym typeface="+mn-ea"/>
              </a:rPr>
              <a:t> </a:t>
            </a:r>
            <a:r>
              <a:rPr kumimoji="1" lang="en-US" altLang="zh-CN" dirty="0" smtClean="0">
                <a:latin typeface="Calibri"/>
                <a:cs typeface="Calibri"/>
                <a:sym typeface="+mn-ea"/>
              </a:rPr>
              <a:t>typically</a:t>
            </a:r>
            <a:r>
              <a:rPr kumimoji="1" lang="zh-CN" altLang="en-US" dirty="0" smtClean="0">
                <a:latin typeface="Calibri"/>
                <a:cs typeface="Calibri"/>
                <a:sym typeface="+mn-ea"/>
              </a:rPr>
              <a:t> </a:t>
            </a:r>
            <a:r>
              <a:rPr kumimoji="1" lang="en-US" altLang="zh-CN" dirty="0" err="1" smtClean="0">
                <a:latin typeface="Calibri"/>
                <a:cs typeface="Calibri"/>
                <a:sym typeface="+mn-ea"/>
              </a:rPr>
              <a:t>crowsourced</a:t>
            </a:r>
            <a:r>
              <a:rPr kumimoji="1" lang="zh-CN" altLang="en-US" dirty="0" smtClean="0">
                <a:latin typeface="Calibri"/>
                <a:cs typeface="Calibri"/>
                <a:sym typeface="+mn-ea"/>
              </a:rPr>
              <a:t> </a:t>
            </a:r>
            <a:r>
              <a:rPr kumimoji="1" lang="en-US" altLang="zh-CN" dirty="0" smtClean="0">
                <a:latin typeface="Calibri"/>
                <a:cs typeface="Calibri"/>
                <a:sym typeface="+mn-ea"/>
              </a:rPr>
              <a:t>tasks,</a:t>
            </a:r>
            <a:r>
              <a:rPr kumimoji="1" lang="zh-CN" altLang="en-US" dirty="0" smtClean="0">
                <a:latin typeface="Calibri"/>
                <a:cs typeface="Calibri"/>
                <a:sym typeface="+mn-ea"/>
              </a:rPr>
              <a:t> </a:t>
            </a:r>
            <a:r>
              <a:rPr kumimoji="1" lang="en-US" altLang="zh-CN" dirty="0" smtClean="0">
                <a:latin typeface="Calibri"/>
                <a:cs typeface="Calibri"/>
                <a:sym typeface="+mn-ea"/>
              </a:rPr>
              <a:t>existing</a:t>
            </a:r>
            <a:r>
              <a:rPr kumimoji="1" lang="zh-CN" altLang="en-US" dirty="0" smtClean="0">
                <a:latin typeface="Calibri"/>
                <a:cs typeface="Calibri"/>
                <a:sym typeface="+mn-ea"/>
              </a:rPr>
              <a:t> </a:t>
            </a:r>
            <a:r>
              <a:rPr kumimoji="1" lang="en-US" altLang="zh-CN" dirty="0" smtClean="0">
                <a:latin typeface="Calibri"/>
                <a:cs typeface="Calibri"/>
                <a:sym typeface="+mn-ea"/>
              </a:rPr>
              <a:t>works</a:t>
            </a:r>
            <a:r>
              <a:rPr kumimoji="1" lang="zh-CN" altLang="en-US" dirty="0" smtClean="0">
                <a:latin typeface="Calibri"/>
                <a:cs typeface="Calibri"/>
                <a:sym typeface="+mn-ea"/>
              </a:rPr>
              <a:t> </a:t>
            </a:r>
            <a:r>
              <a:rPr kumimoji="1" lang="en-US" altLang="zh-CN" dirty="0" smtClean="0">
                <a:latin typeface="Calibri"/>
                <a:cs typeface="Calibri"/>
                <a:sym typeface="+mn-ea"/>
              </a:rPr>
              <a:t>fall</a:t>
            </a:r>
            <a:r>
              <a:rPr kumimoji="1" lang="zh-CN" altLang="en-US" dirty="0" smtClean="0">
                <a:latin typeface="Calibri"/>
                <a:cs typeface="Calibri"/>
                <a:sym typeface="+mn-ea"/>
              </a:rPr>
              <a:t> </a:t>
            </a:r>
            <a:r>
              <a:rPr kumimoji="1" lang="en-US" altLang="zh-CN" dirty="0" smtClean="0">
                <a:latin typeface="Calibri"/>
                <a:cs typeface="Calibri"/>
                <a:sym typeface="+mn-ea"/>
              </a:rPr>
              <a:t>short.</a:t>
            </a:r>
            <a:endParaRPr kumimoji="1" lang="zh-CN" altLang="en-US" dirty="0" smtClean="0">
              <a:solidFill>
                <a:srgbClr val="000000"/>
              </a:solidFill>
              <a:latin typeface="Calibri"/>
              <a:cs typeface="Calibri"/>
            </a:endParaRPr>
          </a:p>
          <a:p>
            <a:pPr marL="457200" indent="-457200" algn="just">
              <a:buFont typeface="Symbol" charset="2"/>
              <a:buChar char="-"/>
            </a:pPr>
            <a:r>
              <a:rPr kumimoji="1" lang="en-US" altLang="zh-CN" dirty="0" smtClean="0">
                <a:latin typeface="Calibri"/>
                <a:cs typeface="Calibri"/>
                <a:sym typeface="+mn-ea"/>
              </a:rPr>
              <a:t>Some</a:t>
            </a:r>
            <a:r>
              <a:rPr kumimoji="1" lang="zh-CN" altLang="en-US" dirty="0" smtClean="0">
                <a:latin typeface="Calibri"/>
                <a:cs typeface="Calibri"/>
                <a:sym typeface="+mn-ea"/>
              </a:rPr>
              <a:t> </a:t>
            </a:r>
            <a:r>
              <a:rPr kumimoji="1" lang="en-US" altLang="zh-CN" dirty="0" smtClean="0">
                <a:latin typeface="Calibri"/>
                <a:cs typeface="Calibri"/>
                <a:sym typeface="+mn-ea"/>
              </a:rPr>
              <a:t>crowd</a:t>
            </a:r>
            <a:r>
              <a:rPr kumimoji="1" lang="zh-CN" altLang="en-US" dirty="0" smtClean="0">
                <a:latin typeface="Calibri"/>
                <a:cs typeface="Calibri"/>
                <a:sym typeface="+mn-ea"/>
              </a:rPr>
              <a:t> </a:t>
            </a:r>
            <a:r>
              <a:rPr kumimoji="1" lang="en-US" altLang="zh-CN" dirty="0" smtClean="0">
                <a:latin typeface="Calibri"/>
                <a:cs typeface="Calibri"/>
                <a:sym typeface="+mn-ea"/>
              </a:rPr>
              <a:t>workers</a:t>
            </a:r>
            <a:r>
              <a:rPr kumimoji="1" lang="zh-CN" altLang="en-US" dirty="0" smtClean="0">
                <a:latin typeface="Calibri"/>
                <a:cs typeface="Calibri"/>
                <a:sym typeface="+mn-ea"/>
              </a:rPr>
              <a:t> </a:t>
            </a:r>
            <a:r>
              <a:rPr kumimoji="1" lang="en-US" altLang="zh-CN" dirty="0" smtClean="0">
                <a:latin typeface="Calibri"/>
                <a:cs typeface="Calibri"/>
                <a:sym typeface="+mn-ea"/>
              </a:rPr>
              <a:t>often</a:t>
            </a:r>
            <a:r>
              <a:rPr kumimoji="1" lang="zh-CN" altLang="en-US" dirty="0" smtClean="0">
                <a:latin typeface="Calibri"/>
                <a:cs typeface="Calibri"/>
                <a:sym typeface="+mn-ea"/>
              </a:rPr>
              <a:t> </a:t>
            </a:r>
            <a:r>
              <a:rPr kumimoji="1" lang="en-US" altLang="zh-CN" dirty="0" smtClean="0">
                <a:latin typeface="Calibri"/>
                <a:cs typeface="Calibri"/>
                <a:sym typeface="+mn-ea"/>
              </a:rPr>
              <a:t>lack</a:t>
            </a:r>
            <a:r>
              <a:rPr kumimoji="1" lang="zh-CN" altLang="en-US" dirty="0" smtClean="0">
                <a:latin typeface="Calibri"/>
                <a:cs typeface="Calibri"/>
                <a:sym typeface="+mn-ea"/>
              </a:rPr>
              <a:t> </a:t>
            </a:r>
            <a:r>
              <a:rPr kumimoji="1" lang="en-US" altLang="zh-CN" dirty="0" smtClean="0">
                <a:latin typeface="Calibri"/>
                <a:cs typeface="Calibri"/>
                <a:sym typeface="+mn-ea"/>
              </a:rPr>
              <a:t>awareness</a:t>
            </a:r>
            <a:r>
              <a:rPr kumimoji="1" lang="zh-CN" altLang="en-US" dirty="0" smtClean="0">
                <a:latin typeface="Calibri"/>
                <a:cs typeface="Calibri"/>
                <a:sym typeface="+mn-ea"/>
              </a:rPr>
              <a:t> </a:t>
            </a:r>
            <a:r>
              <a:rPr kumimoji="1" lang="en-US" altLang="zh-CN" dirty="0" smtClean="0">
                <a:latin typeface="Calibri"/>
                <a:cs typeface="Calibri"/>
                <a:sym typeface="+mn-ea"/>
              </a:rPr>
              <a:t>about</a:t>
            </a:r>
            <a:r>
              <a:rPr kumimoji="1" lang="zh-CN" altLang="en-US" dirty="0" smtClean="0">
                <a:latin typeface="Calibri"/>
                <a:cs typeface="Calibri"/>
                <a:sym typeface="+mn-ea"/>
              </a:rPr>
              <a:t> </a:t>
            </a:r>
            <a:r>
              <a:rPr kumimoji="1" lang="en-US" altLang="zh-CN" dirty="0" smtClean="0">
                <a:latin typeface="Calibri"/>
                <a:cs typeface="Calibri"/>
                <a:sym typeface="+mn-ea"/>
              </a:rPr>
              <a:t>their</a:t>
            </a:r>
            <a:r>
              <a:rPr kumimoji="1" lang="zh-CN" altLang="en-US" dirty="0" smtClean="0">
                <a:latin typeface="Calibri"/>
                <a:cs typeface="Calibri"/>
                <a:sym typeface="+mn-ea"/>
              </a:rPr>
              <a:t> </a:t>
            </a:r>
            <a:r>
              <a:rPr kumimoji="1" lang="en-US" altLang="zh-CN" dirty="0" smtClean="0">
                <a:latin typeface="Calibri"/>
                <a:cs typeface="Calibri"/>
                <a:sym typeface="+mn-ea"/>
              </a:rPr>
              <a:t>true</a:t>
            </a:r>
            <a:r>
              <a:rPr kumimoji="1" lang="zh-CN" altLang="en-US" dirty="0" smtClean="0">
                <a:latin typeface="Calibri"/>
                <a:cs typeface="Calibri"/>
                <a:sym typeface="+mn-ea"/>
              </a:rPr>
              <a:t> </a:t>
            </a:r>
            <a:r>
              <a:rPr kumimoji="1" lang="en-US" altLang="zh-CN" dirty="0" smtClean="0">
                <a:latin typeface="Calibri"/>
                <a:cs typeface="Calibri"/>
                <a:sym typeface="+mn-ea"/>
              </a:rPr>
              <a:t>level</a:t>
            </a:r>
            <a:r>
              <a:rPr kumimoji="1" lang="zh-CN" altLang="en-US" dirty="0" smtClean="0">
                <a:latin typeface="Calibri"/>
                <a:cs typeface="Calibri"/>
                <a:sym typeface="+mn-ea"/>
              </a:rPr>
              <a:t> </a:t>
            </a:r>
            <a:r>
              <a:rPr kumimoji="1" lang="en-US" altLang="zh-CN" dirty="0" smtClean="0">
                <a:latin typeface="Calibri"/>
                <a:cs typeface="Calibri"/>
                <a:sym typeface="+mn-ea"/>
              </a:rPr>
              <a:t>of</a:t>
            </a:r>
            <a:r>
              <a:rPr kumimoji="1" lang="zh-CN" altLang="en-US" dirty="0" smtClean="0">
                <a:latin typeface="Calibri"/>
                <a:cs typeface="Calibri"/>
                <a:sym typeface="+mn-ea"/>
              </a:rPr>
              <a:t> </a:t>
            </a:r>
            <a:r>
              <a:rPr kumimoji="1" lang="en-US" altLang="zh-CN" dirty="0" smtClean="0">
                <a:latin typeface="Calibri"/>
                <a:cs typeface="Calibri"/>
                <a:sym typeface="+mn-ea"/>
              </a:rPr>
              <a:t>competence.</a:t>
            </a:r>
            <a:endParaRPr kumimoji="1" lang="zh-CN" altLang="en-US" dirty="0" smtClean="0">
              <a:solidFill>
                <a:srgbClr val="000000"/>
              </a:solidFill>
              <a:latin typeface="Calibri"/>
              <a:cs typeface="Calibri"/>
            </a:endParaRPr>
          </a:p>
          <a:p>
            <a:pPr marL="457200" indent="-457200" algn="just">
              <a:buFont typeface="Symbol" charset="2"/>
              <a:buChar char="-"/>
            </a:pPr>
            <a:r>
              <a:rPr kumimoji="1" lang="en-US" altLang="zh-CN" dirty="0" smtClean="0">
                <a:latin typeface="Calibri"/>
                <a:cs typeface="Calibri"/>
                <a:sym typeface="+mn-ea"/>
              </a:rPr>
              <a:t>There</a:t>
            </a:r>
            <a:r>
              <a:rPr kumimoji="1" lang="zh-CN" altLang="en-US" dirty="0" smtClean="0">
                <a:latin typeface="Calibri"/>
                <a:cs typeface="Calibri"/>
                <a:sym typeface="+mn-ea"/>
              </a:rPr>
              <a:t> </a:t>
            </a:r>
            <a:r>
              <a:rPr kumimoji="1" lang="en-US" altLang="zh-CN" dirty="0" smtClean="0">
                <a:latin typeface="Calibri"/>
                <a:cs typeface="Calibri"/>
                <a:sym typeface="+mn-ea"/>
              </a:rPr>
              <a:t>is</a:t>
            </a:r>
            <a:r>
              <a:rPr kumimoji="1" lang="zh-CN" altLang="en-US" dirty="0" smtClean="0">
                <a:latin typeface="Calibri"/>
                <a:cs typeface="Calibri"/>
                <a:sym typeface="+mn-ea"/>
              </a:rPr>
              <a:t> </a:t>
            </a:r>
            <a:r>
              <a:rPr kumimoji="1" lang="en-US" altLang="zh-CN" dirty="0" smtClean="0">
                <a:latin typeface="Calibri"/>
                <a:cs typeface="Calibri"/>
                <a:sym typeface="+mn-ea"/>
              </a:rPr>
              <a:t>a</a:t>
            </a:r>
            <a:r>
              <a:rPr kumimoji="1" lang="zh-CN" altLang="en-US" dirty="0" smtClean="0">
                <a:latin typeface="Calibri"/>
                <a:cs typeface="Calibri"/>
                <a:sym typeface="+mn-ea"/>
              </a:rPr>
              <a:t> </a:t>
            </a:r>
            <a:r>
              <a:rPr kumimoji="1" lang="en-US" altLang="zh-CN" dirty="0" smtClean="0">
                <a:latin typeface="Calibri"/>
                <a:cs typeface="Calibri"/>
                <a:sym typeface="+mn-ea"/>
              </a:rPr>
              <a:t>need</a:t>
            </a:r>
            <a:r>
              <a:rPr kumimoji="1" lang="zh-CN" altLang="en-US" dirty="0" smtClean="0">
                <a:latin typeface="Calibri"/>
                <a:cs typeface="Calibri"/>
                <a:sym typeface="+mn-ea"/>
              </a:rPr>
              <a:t> </a:t>
            </a:r>
            <a:r>
              <a:rPr kumimoji="1" lang="en-US" altLang="zh-CN" dirty="0" smtClean="0">
                <a:latin typeface="Calibri"/>
                <a:cs typeface="Calibri"/>
                <a:sym typeface="+mn-ea"/>
              </a:rPr>
              <a:t>for</a:t>
            </a:r>
            <a:r>
              <a:rPr kumimoji="1" lang="zh-CN" altLang="en-US" dirty="0" smtClean="0">
                <a:latin typeface="Calibri"/>
                <a:cs typeface="Calibri"/>
                <a:sym typeface="+mn-ea"/>
              </a:rPr>
              <a:t> </a:t>
            </a:r>
            <a:r>
              <a:rPr kumimoji="1" lang="en-US" altLang="zh-CN" dirty="0" smtClean="0">
                <a:latin typeface="Calibri"/>
                <a:cs typeface="Calibri"/>
                <a:sym typeface="+mn-ea"/>
              </a:rPr>
              <a:t>quality</a:t>
            </a:r>
            <a:r>
              <a:rPr kumimoji="1" lang="zh-CN" altLang="en-US" dirty="0" smtClean="0">
                <a:latin typeface="Calibri"/>
                <a:cs typeface="Calibri"/>
                <a:sym typeface="+mn-ea"/>
              </a:rPr>
              <a:t> </a:t>
            </a:r>
            <a:r>
              <a:rPr kumimoji="1" lang="en-US" altLang="zh-CN" dirty="0" smtClean="0">
                <a:latin typeface="Calibri"/>
                <a:cs typeface="Calibri"/>
                <a:sym typeface="+mn-ea"/>
              </a:rPr>
              <a:t>control</a:t>
            </a:r>
            <a:r>
              <a:rPr kumimoji="1" lang="zh-CN" altLang="en-US" dirty="0" smtClean="0">
                <a:latin typeface="Calibri"/>
                <a:cs typeface="Calibri"/>
                <a:sym typeface="+mn-ea"/>
              </a:rPr>
              <a:t> </a:t>
            </a:r>
            <a:r>
              <a:rPr kumimoji="1" lang="en-US" altLang="zh-CN" dirty="0" smtClean="0">
                <a:latin typeface="Calibri"/>
                <a:cs typeface="Calibri"/>
                <a:sym typeface="+mn-ea"/>
              </a:rPr>
              <a:t>mechanisms</a:t>
            </a:r>
            <a:r>
              <a:rPr kumimoji="1" lang="zh-CN" altLang="en-US" dirty="0" smtClean="0">
                <a:latin typeface="Calibri"/>
                <a:cs typeface="Calibri"/>
                <a:sym typeface="+mn-ea"/>
              </a:rPr>
              <a:t> </a:t>
            </a:r>
            <a:r>
              <a:rPr kumimoji="1" lang="en-US" altLang="zh-CN" dirty="0" smtClean="0">
                <a:latin typeface="Calibri"/>
                <a:cs typeface="Calibri"/>
                <a:sym typeface="+mn-ea"/>
              </a:rPr>
              <a:t>to</a:t>
            </a:r>
            <a:r>
              <a:rPr kumimoji="1" lang="zh-CN" altLang="en-US" dirty="0" smtClean="0">
                <a:latin typeface="Calibri"/>
                <a:cs typeface="Calibri"/>
                <a:sym typeface="+mn-ea"/>
              </a:rPr>
              <a:t> </a:t>
            </a:r>
            <a:r>
              <a:rPr kumimoji="1" lang="en-US" altLang="zh-CN" dirty="0" smtClean="0">
                <a:latin typeface="Calibri"/>
                <a:cs typeface="Calibri"/>
                <a:sym typeface="+mn-ea"/>
              </a:rPr>
              <a:t>prevent</a:t>
            </a:r>
            <a:r>
              <a:rPr kumimoji="1" lang="zh-CN" altLang="en-US" dirty="0" smtClean="0">
                <a:latin typeface="Calibri"/>
                <a:cs typeface="Calibri"/>
                <a:sym typeface="+mn-ea"/>
              </a:rPr>
              <a:t> </a:t>
            </a:r>
            <a:r>
              <a:rPr kumimoji="1" lang="en-US" altLang="zh-CN" dirty="0" smtClean="0">
                <a:latin typeface="Calibri"/>
                <a:cs typeface="Calibri"/>
                <a:sym typeface="+mn-ea"/>
              </a:rPr>
              <a:t>deployed</a:t>
            </a:r>
            <a:r>
              <a:rPr kumimoji="1" lang="zh-CN" altLang="en-US" dirty="0" smtClean="0">
                <a:latin typeface="Calibri"/>
                <a:cs typeface="Calibri"/>
                <a:sym typeface="+mn-ea"/>
              </a:rPr>
              <a:t> </a:t>
            </a:r>
            <a:r>
              <a:rPr kumimoji="1" lang="en-US" altLang="zh-CN" dirty="0" smtClean="0">
                <a:latin typeface="Calibri"/>
                <a:cs typeface="Calibri"/>
                <a:sym typeface="+mn-ea"/>
              </a:rPr>
              <a:t>tasks. </a:t>
            </a:r>
            <a:endParaRPr kumimoji="1" lang="en-US" altLang="zh-CN" dirty="0" smtClean="0">
              <a:solidFill>
                <a:srgbClr val="000000"/>
              </a:solidFill>
              <a:latin typeface="Calibri"/>
              <a:cs typeface="Calibri"/>
            </a:endParaRPr>
          </a:p>
          <a:p>
            <a:pPr defTabSz="-635">
              <a:spcBef>
                <a:spcPts val="450"/>
              </a:spcBef>
              <a:tabLst>
                <a:tab pos="0" algn="l"/>
                <a:tab pos="447675" algn="l"/>
                <a:tab pos="896620" algn="l"/>
                <a:tab pos="1346200" algn="l"/>
                <a:tab pos="1795145" algn="l"/>
                <a:tab pos="2244725" algn="l"/>
                <a:tab pos="2693670" algn="l"/>
                <a:tab pos="3143250" algn="l"/>
                <a:tab pos="3592195" algn="l"/>
                <a:tab pos="4041775" algn="l"/>
                <a:tab pos="4490720" algn="l"/>
                <a:tab pos="4940300" algn="l"/>
                <a:tab pos="5389245" algn="l"/>
                <a:tab pos="5838825" algn="l"/>
                <a:tab pos="6287770" algn="l"/>
                <a:tab pos="6737350" algn="l"/>
                <a:tab pos="7186295" algn="l"/>
                <a:tab pos="7635875" algn="l"/>
                <a:tab pos="8084820" algn="l"/>
                <a:tab pos="8534400" algn="l"/>
                <a:tab pos="8983345" algn="l"/>
              </a:tabLst>
            </a:pPr>
            <a:endParaRPr kumimoji="1" lang="en-US" altLang="zh-CN" dirty="0" smtClean="0">
              <a:latin typeface="Calibri"/>
              <a:cs typeface="Calibri"/>
              <a:sym typeface="+mn-ea"/>
            </a:endParaRPr>
          </a:p>
          <a:p>
            <a:pPr defTabSz="-635">
              <a:spcBef>
                <a:spcPts val="450"/>
              </a:spcBef>
              <a:tabLst>
                <a:tab pos="0" algn="l"/>
                <a:tab pos="447675" algn="l"/>
                <a:tab pos="896620" algn="l"/>
                <a:tab pos="1346200" algn="l"/>
                <a:tab pos="1795145" algn="l"/>
                <a:tab pos="2244725" algn="l"/>
                <a:tab pos="2693670" algn="l"/>
                <a:tab pos="3143250" algn="l"/>
                <a:tab pos="3592195" algn="l"/>
                <a:tab pos="4041775" algn="l"/>
                <a:tab pos="4490720" algn="l"/>
                <a:tab pos="4940300" algn="l"/>
                <a:tab pos="5389245" algn="l"/>
                <a:tab pos="5838825" algn="l"/>
                <a:tab pos="6287770" algn="l"/>
                <a:tab pos="6737350" algn="l"/>
                <a:tab pos="7186295" algn="l"/>
                <a:tab pos="7635875" algn="l"/>
                <a:tab pos="8084820" algn="l"/>
                <a:tab pos="8534400" algn="l"/>
                <a:tab pos="8983345" algn="l"/>
              </a:tabLst>
            </a:pPr>
            <a:r>
              <a:rPr kumimoji="1" lang="en-US" altLang="zh-CN" dirty="0" smtClean="0">
                <a:latin typeface="Calibri"/>
                <a:cs typeface="Calibri"/>
                <a:sym typeface="+mn-ea"/>
              </a:rPr>
              <a:t>Goals: To improve</a:t>
            </a:r>
            <a:r>
              <a:rPr kumimoji="1" lang="zh-CN" altLang="en-US" dirty="0" smtClean="0">
                <a:latin typeface="Calibri"/>
                <a:cs typeface="Calibri"/>
                <a:sym typeface="+mn-ea"/>
              </a:rPr>
              <a:t> </a:t>
            </a:r>
            <a:r>
              <a:rPr kumimoji="1" lang="en-US" altLang="zh-CN" dirty="0" smtClean="0">
                <a:latin typeface="Calibri"/>
                <a:cs typeface="Calibri"/>
                <a:sym typeface="+mn-ea"/>
              </a:rPr>
              <a:t>the</a:t>
            </a:r>
            <a:r>
              <a:rPr kumimoji="1" lang="zh-CN" altLang="en-US" dirty="0" smtClean="0">
                <a:latin typeface="Calibri"/>
                <a:cs typeface="Calibri"/>
                <a:sym typeface="+mn-ea"/>
              </a:rPr>
              <a:t> </a:t>
            </a:r>
            <a:r>
              <a:rPr kumimoji="1" lang="en-US" altLang="zh-CN" dirty="0" smtClean="0">
                <a:latin typeface="Calibri"/>
                <a:cs typeface="Calibri"/>
                <a:sym typeface="+mn-ea"/>
              </a:rPr>
              <a:t>effectiveness</a:t>
            </a:r>
            <a:r>
              <a:rPr kumimoji="1" lang="zh-CN" altLang="en-US" dirty="0" smtClean="0">
                <a:latin typeface="Calibri"/>
                <a:cs typeface="Calibri"/>
                <a:sym typeface="+mn-ea"/>
              </a:rPr>
              <a:t> </a:t>
            </a:r>
            <a:r>
              <a:rPr kumimoji="1" lang="en-US" altLang="zh-CN" dirty="0" smtClean="0">
                <a:latin typeface="Calibri"/>
                <a:cs typeface="Calibri"/>
                <a:sym typeface="+mn-ea"/>
              </a:rPr>
              <a:t>of</a:t>
            </a:r>
            <a:r>
              <a:rPr kumimoji="1" lang="zh-CN" altLang="en-US" dirty="0" smtClean="0">
                <a:latin typeface="Calibri"/>
                <a:cs typeface="Calibri"/>
                <a:sym typeface="+mn-ea"/>
              </a:rPr>
              <a:t> </a:t>
            </a:r>
            <a:r>
              <a:rPr kumimoji="1" lang="en-US" altLang="zh-CN" dirty="0" smtClean="0">
                <a:latin typeface="Calibri"/>
                <a:cs typeface="Calibri"/>
                <a:sym typeface="+mn-ea"/>
              </a:rPr>
              <a:t>the</a:t>
            </a:r>
            <a:r>
              <a:rPr kumimoji="1" lang="zh-CN" altLang="en-US" dirty="0" smtClean="0">
                <a:latin typeface="Calibri"/>
                <a:cs typeface="Calibri"/>
                <a:sym typeface="+mn-ea"/>
              </a:rPr>
              <a:t> </a:t>
            </a:r>
            <a:r>
              <a:rPr kumimoji="1" lang="en-US" altLang="zh-CN" dirty="0" smtClean="0">
                <a:latin typeface="Calibri"/>
                <a:cs typeface="Calibri"/>
                <a:sym typeface="+mn-ea"/>
              </a:rPr>
              <a:t>crowdsourcing</a:t>
            </a:r>
            <a:r>
              <a:rPr kumimoji="1" lang="zh-CN" altLang="en-US" dirty="0" smtClean="0">
                <a:latin typeface="Calibri"/>
                <a:cs typeface="Calibri"/>
                <a:sym typeface="+mn-ea"/>
              </a:rPr>
              <a:t> </a:t>
            </a:r>
            <a:r>
              <a:rPr kumimoji="1" lang="en-US" altLang="zh-CN" dirty="0" smtClean="0">
                <a:latin typeface="Calibri"/>
                <a:cs typeface="Calibri"/>
                <a:sym typeface="+mn-ea"/>
              </a:rPr>
              <a:t>paradigm</a:t>
            </a:r>
            <a:r>
              <a:rPr kumimoji="1" lang="zh-CN" altLang="en-US" dirty="0" smtClean="0">
                <a:latin typeface="Calibri"/>
                <a:cs typeface="Calibri"/>
                <a:sym typeface="+mn-ea"/>
              </a:rPr>
              <a:t> </a:t>
            </a:r>
            <a:r>
              <a:rPr kumimoji="1" lang="en-US" altLang="zh-CN" dirty="0" smtClean="0">
                <a:latin typeface="Calibri"/>
                <a:cs typeface="Calibri"/>
                <a:sym typeface="+mn-ea"/>
              </a:rPr>
              <a:t>by</a:t>
            </a:r>
            <a:r>
              <a:rPr kumimoji="1" lang="zh-CN" altLang="en-US" dirty="0" smtClean="0">
                <a:latin typeface="Calibri"/>
                <a:cs typeface="Calibri"/>
                <a:sym typeface="+mn-ea"/>
              </a:rPr>
              <a:t> </a:t>
            </a:r>
            <a:r>
              <a:rPr kumimoji="1" lang="en-US" altLang="zh-CN" dirty="0" smtClean="0">
                <a:latin typeface="Calibri"/>
                <a:cs typeface="Calibri"/>
                <a:sym typeface="+mn-ea"/>
              </a:rPr>
              <a:t>inducing</a:t>
            </a:r>
            <a:r>
              <a:rPr kumimoji="1" lang="zh-CN" altLang="en-US" dirty="0" smtClean="0">
                <a:latin typeface="Calibri"/>
                <a:cs typeface="Calibri"/>
                <a:sym typeface="+mn-ea"/>
              </a:rPr>
              <a:t> </a:t>
            </a:r>
            <a:r>
              <a:rPr kumimoji="1" lang="en-US" altLang="zh-CN" dirty="0" smtClean="0">
                <a:latin typeface="Calibri"/>
                <a:cs typeface="Calibri"/>
                <a:sym typeface="+mn-ea"/>
              </a:rPr>
              <a:t>competence-based</a:t>
            </a:r>
            <a:r>
              <a:rPr kumimoji="1" lang="zh-CN" altLang="en-US" dirty="0" smtClean="0">
                <a:latin typeface="Calibri"/>
                <a:cs typeface="Calibri"/>
                <a:sym typeface="+mn-ea"/>
              </a:rPr>
              <a:t> </a:t>
            </a:r>
            <a:r>
              <a:rPr kumimoji="1" lang="en-US" altLang="zh-CN" dirty="0" smtClean="0">
                <a:latin typeface="Calibri"/>
                <a:cs typeface="Calibri"/>
                <a:sym typeface="+mn-ea"/>
              </a:rPr>
              <a:t>self-selection</a:t>
            </a:r>
            <a:r>
              <a:rPr kumimoji="1" lang="zh-CN" altLang="en-US" dirty="0" smtClean="0">
                <a:latin typeface="Calibri"/>
                <a:cs typeface="Calibri"/>
                <a:sym typeface="+mn-ea"/>
              </a:rPr>
              <a:t> </a:t>
            </a:r>
            <a:r>
              <a:rPr kumimoji="1" lang="en-US" altLang="zh-CN" dirty="0" smtClean="0">
                <a:latin typeface="Calibri"/>
                <a:cs typeface="Calibri"/>
                <a:sym typeface="+mn-ea"/>
              </a:rPr>
              <a:t>of</a:t>
            </a:r>
            <a:r>
              <a:rPr kumimoji="1" lang="zh-CN" altLang="en-US" dirty="0" smtClean="0">
                <a:latin typeface="Calibri"/>
                <a:cs typeface="Calibri"/>
                <a:sym typeface="+mn-ea"/>
              </a:rPr>
              <a:t> </a:t>
            </a:r>
            <a:r>
              <a:rPr kumimoji="1" lang="en-US" altLang="zh-CN" dirty="0" err="1" smtClean="0">
                <a:latin typeface="Calibri"/>
                <a:cs typeface="Calibri"/>
                <a:sym typeface="+mn-ea"/>
              </a:rPr>
              <a:t>microtasks</a:t>
            </a:r>
            <a:r>
              <a:rPr kumimoji="1" lang="zh-CN" altLang="en-US" dirty="0" smtClean="0">
                <a:latin typeface="Calibri"/>
                <a:cs typeface="Calibri"/>
                <a:sym typeface="+mn-ea"/>
              </a:rPr>
              <a:t> </a:t>
            </a:r>
            <a:r>
              <a:rPr kumimoji="1" lang="en-US" altLang="zh-CN" dirty="0" smtClean="0">
                <a:latin typeface="Calibri"/>
                <a:cs typeface="Calibri"/>
                <a:sym typeface="+mn-ea"/>
              </a:rPr>
              <a:t>among</a:t>
            </a:r>
            <a:r>
              <a:rPr kumimoji="1" lang="zh-CN" altLang="en-US" dirty="0" smtClean="0">
                <a:latin typeface="Calibri"/>
                <a:cs typeface="Calibri"/>
                <a:sym typeface="+mn-ea"/>
              </a:rPr>
              <a:t> </a:t>
            </a:r>
            <a:r>
              <a:rPr kumimoji="1" lang="en-US" altLang="zh-CN" dirty="0" smtClean="0">
                <a:latin typeface="Calibri"/>
                <a:cs typeface="Calibri"/>
                <a:sym typeface="+mn-ea"/>
              </a:rPr>
              <a:t>crowd.</a:t>
            </a:r>
            <a:endParaRPr lang="en-US" dirty="0">
              <a:ea typeface="MS Gothic" charset="-128"/>
            </a:endParaRPr>
          </a:p>
          <a:p>
            <a:pPr defTabSz="-635">
              <a:spcBef>
                <a:spcPts val="450"/>
              </a:spcBef>
              <a:tabLst>
                <a:tab pos="0" algn="l"/>
                <a:tab pos="447675" algn="l"/>
                <a:tab pos="896620" algn="l"/>
                <a:tab pos="1346200" algn="l"/>
                <a:tab pos="1795145" algn="l"/>
                <a:tab pos="2244725" algn="l"/>
                <a:tab pos="2693670" algn="l"/>
                <a:tab pos="3143250" algn="l"/>
                <a:tab pos="3592195" algn="l"/>
                <a:tab pos="4041775" algn="l"/>
                <a:tab pos="4490720" algn="l"/>
                <a:tab pos="4940300" algn="l"/>
                <a:tab pos="5389245" algn="l"/>
                <a:tab pos="5838825" algn="l"/>
                <a:tab pos="6287770" algn="l"/>
                <a:tab pos="6737350" algn="l"/>
                <a:tab pos="7186295" algn="l"/>
                <a:tab pos="7635875" algn="l"/>
                <a:tab pos="8084820" algn="l"/>
                <a:tab pos="8534400" algn="l"/>
                <a:tab pos="8983345" algn="l"/>
              </a:tabLst>
            </a:pPr>
            <a:endParaRPr lang="en-US" dirty="0">
              <a:ea typeface="MS Gothic" charset="-128"/>
            </a:endParaRPr>
          </a:p>
        </p:txBody>
      </p:sp>
      <p:sp>
        <p:nvSpPr>
          <p:cNvPr id="14339" name="Text Box 3"/>
          <p:cNvSpPr txBox="1">
            <a:spLocks noChangeArrowheads="1"/>
          </p:cNvSpPr>
          <p:nvPr/>
        </p:nvSpPr>
        <p:spPr bwMode="auto">
          <a:xfrm>
            <a:off x="3886200" y="9496425"/>
            <a:ext cx="2971800" cy="500063"/>
          </a:xfrm>
          <a:prstGeom prst="rect">
            <a:avLst/>
          </a:prstGeom>
          <a:noFill/>
          <a:ln w="9525">
            <a:noFill/>
            <a:round/>
          </a:ln>
          <a:effectLst/>
        </p:spPr>
        <p:txBody>
          <a:bodyPr lIns="92160" tIns="46080" rIns="92160" bIns="46080" anchor="b"/>
          <a:lstStyle/>
          <a:p>
            <a:pPr algn="r" defTabSz="-635">
              <a:tabLst>
                <a:tab pos="0" algn="l"/>
                <a:tab pos="447675" algn="l"/>
                <a:tab pos="896620" algn="l"/>
                <a:tab pos="1346200" algn="l"/>
                <a:tab pos="1795145" algn="l"/>
                <a:tab pos="2244725" algn="l"/>
                <a:tab pos="2693670" algn="l"/>
                <a:tab pos="3143250" algn="l"/>
                <a:tab pos="3592195" algn="l"/>
                <a:tab pos="4041775" algn="l"/>
                <a:tab pos="4490720" algn="l"/>
                <a:tab pos="4940300" algn="l"/>
                <a:tab pos="5389245" algn="l"/>
                <a:tab pos="5838825" algn="l"/>
                <a:tab pos="6287770" algn="l"/>
                <a:tab pos="6737350" algn="l"/>
                <a:tab pos="7186295" algn="l"/>
                <a:tab pos="7635875" algn="l"/>
                <a:tab pos="8084820" algn="l"/>
                <a:tab pos="8534400" algn="l"/>
                <a:tab pos="8983345" algn="l"/>
              </a:tabLst>
            </a:pPr>
            <a:fld id="{5FAECDEA-4CC9-4717-A364-41F2B81F67D1}" type="slidenum">
              <a:rPr lang="de-DE" sz="1200">
                <a:solidFill>
                  <a:srgbClr val="000000"/>
                </a:solidFill>
                <a:latin typeface="Times New Roman" pitchFamily="16" charset="0"/>
              </a:rPr>
            </a:fld>
            <a:endParaRPr lang="de-DE" sz="1200">
              <a:solidFill>
                <a:srgbClr val="000000"/>
              </a:solidFill>
              <a:latin typeface="Times New Roman" pitchFamily="16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9"/>
          <p:cNvSpPr>
            <a:spLocks noGrp="1" noChangeArrowheads="1"/>
          </p:cNvSpPr>
          <p:nvPr>
            <p:ph type="sldNum"/>
          </p:nvPr>
        </p:nvSpPr>
        <p:spPr/>
        <p:txBody>
          <a:bodyPr/>
          <a:lstStyle/>
          <a:p>
            <a:fld id="{10BAF3A2-DDD2-49A3-A0AC-11F88E4BDB1B}" type="slidenum">
              <a:rPr lang="de-DE"/>
            </a:fld>
            <a:endParaRPr lang="de-DE"/>
          </a:p>
        </p:txBody>
      </p:sp>
      <p:sp>
        <p:nvSpPr>
          <p:cNvPr id="14337" name="Text Box 1"/>
          <p:cNvSpPr txBox="1">
            <a:spLocks noChangeArrowheads="1"/>
          </p:cNvSpPr>
          <p:nvPr/>
        </p:nvSpPr>
        <p:spPr bwMode="auto">
          <a:xfrm>
            <a:off x="877888" y="749300"/>
            <a:ext cx="5103812" cy="3749675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</a:ln>
          <a:effectLst/>
        </p:spPr>
        <p:txBody>
          <a:bodyPr wrap="none" anchor="ctr"/>
          <a:lstStyle/>
          <a:p>
            <a:endParaRPr lang="en-GB"/>
          </a:p>
        </p:txBody>
      </p:sp>
      <p:sp>
        <p:nvSpPr>
          <p:cNvPr id="14338" name="Text Box 2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914400" y="4749800"/>
            <a:ext cx="5029200" cy="4497388"/>
          </a:xfrm>
          <a:prstGeom prst="rect">
            <a:avLst/>
          </a:prstGeom>
          <a:noFill/>
          <a:ln>
            <a:round/>
          </a:ln>
        </p:spPr>
        <p:txBody>
          <a:bodyPr lIns="92160" tIns="46080" rIns="92160" bIns="46080"/>
          <a:lstStyle/>
          <a:p>
            <a:pPr marL="457200" indent="-457200" algn="just">
              <a:buFont typeface="Wingdings" charset="2"/>
              <a:buChar char="n"/>
            </a:pPr>
            <a:r>
              <a:rPr kumimoji="1" lang="en-US" altLang="zh-CN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+mn-ea"/>
              </a:rPr>
              <a:t>Workers</a:t>
            </a:r>
            <a:r>
              <a:rPr kumimoji="1" lang="zh-CN" altLang="en-US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+mn-ea"/>
              </a:rPr>
              <a:t> </a:t>
            </a:r>
            <a:r>
              <a:rPr kumimoji="1" lang="en-US" altLang="zh-CN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+mn-ea"/>
              </a:rPr>
              <a:t>should</a:t>
            </a:r>
            <a:r>
              <a:rPr kumimoji="1" lang="zh-CN" altLang="en-US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+mn-ea"/>
              </a:rPr>
              <a:t> </a:t>
            </a:r>
            <a:r>
              <a:rPr kumimoji="1" lang="en-US" altLang="zh-CN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+mn-ea"/>
              </a:rPr>
              <a:t>to</a:t>
            </a:r>
            <a:r>
              <a:rPr kumimoji="1" lang="zh-CN" altLang="en-US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+mn-ea"/>
              </a:rPr>
              <a:t> </a:t>
            </a:r>
            <a:r>
              <a:rPr kumimoji="1" lang="en-US" altLang="zh-CN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+mn-ea"/>
              </a:rPr>
              <a:t>be</a:t>
            </a:r>
            <a:r>
              <a:rPr kumimoji="1" lang="zh-CN" altLang="en-US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+mn-ea"/>
              </a:rPr>
              <a:t> </a:t>
            </a:r>
            <a:r>
              <a:rPr kumimoji="1" lang="en-US" altLang="zh-CN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+mn-ea"/>
              </a:rPr>
              <a:t>aware</a:t>
            </a:r>
            <a:r>
              <a:rPr kumimoji="1" lang="zh-CN" altLang="en-US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+mn-ea"/>
              </a:rPr>
              <a:t> </a:t>
            </a:r>
            <a:r>
              <a:rPr kumimoji="1" lang="en-US" altLang="zh-CN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+mn-ea"/>
              </a:rPr>
              <a:t>of</a:t>
            </a:r>
            <a:r>
              <a:rPr kumimoji="1" lang="zh-CN" altLang="en-US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+mn-ea"/>
              </a:rPr>
              <a:t> </a:t>
            </a:r>
            <a:r>
              <a:rPr kumimoji="1" lang="en-US" altLang="zh-CN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+mn-ea"/>
              </a:rPr>
              <a:t>their</a:t>
            </a:r>
            <a:r>
              <a:rPr kumimoji="1" lang="zh-CN" altLang="en-US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+mn-ea"/>
              </a:rPr>
              <a:t> </a:t>
            </a:r>
            <a:r>
              <a:rPr kumimoji="1" lang="en-US" altLang="zh-CN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+mn-ea"/>
              </a:rPr>
              <a:t>limitations,</a:t>
            </a:r>
            <a:r>
              <a:rPr kumimoji="1" lang="zh-CN" altLang="en-US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+mn-ea"/>
              </a:rPr>
              <a:t> </a:t>
            </a:r>
            <a:r>
              <a:rPr kumimoji="1" lang="en-US" altLang="zh-CN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+mn-ea"/>
              </a:rPr>
              <a:t>before</a:t>
            </a:r>
            <a:r>
              <a:rPr kumimoji="1" lang="zh-CN" altLang="en-US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+mn-ea"/>
              </a:rPr>
              <a:t> </a:t>
            </a:r>
            <a:r>
              <a:rPr kumimoji="1" lang="en-US" altLang="zh-CN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+mn-ea"/>
              </a:rPr>
              <a:t>they</a:t>
            </a:r>
            <a:r>
              <a:rPr kumimoji="1" lang="zh-CN" altLang="en-US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+mn-ea"/>
              </a:rPr>
              <a:t> </a:t>
            </a:r>
            <a:r>
              <a:rPr kumimoji="1" lang="en-US" altLang="zh-CN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+mn-ea"/>
              </a:rPr>
              <a:t>participate</a:t>
            </a:r>
            <a:r>
              <a:rPr kumimoji="1" lang="zh-CN" altLang="en-US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+mn-ea"/>
              </a:rPr>
              <a:t> </a:t>
            </a:r>
            <a:r>
              <a:rPr kumimoji="1" lang="en-US" altLang="zh-CN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+mn-ea"/>
              </a:rPr>
              <a:t>in</a:t>
            </a:r>
            <a:r>
              <a:rPr kumimoji="1" lang="zh-CN" altLang="en-US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+mn-ea"/>
              </a:rPr>
              <a:t> </a:t>
            </a:r>
            <a:r>
              <a:rPr kumimoji="1" lang="en-US" altLang="zh-CN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+mn-ea"/>
              </a:rPr>
              <a:t>the</a:t>
            </a:r>
            <a:r>
              <a:rPr kumimoji="1" lang="zh-CN" altLang="en-US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+mn-ea"/>
              </a:rPr>
              <a:t> </a:t>
            </a:r>
            <a:r>
              <a:rPr kumimoji="1" lang="en-US" altLang="zh-CN" dirty="0" err="1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+mn-ea"/>
              </a:rPr>
              <a:t>microtasks</a:t>
            </a:r>
            <a:r>
              <a:rPr kumimoji="1" lang="en-US" altLang="zh-CN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+mn-ea"/>
              </a:rPr>
              <a:t>.</a:t>
            </a:r>
            <a:endParaRPr kumimoji="1" lang="zh-CN" altLang="en-US" dirty="0" smtClean="0">
              <a:solidFill>
                <a:schemeClr val="tx1"/>
              </a:solidFill>
              <a:latin typeface="Calibri" charset="0"/>
              <a:ea typeface="Calibri" charset="0"/>
              <a:cs typeface="Calibri" charset="0"/>
            </a:endParaRPr>
          </a:p>
          <a:p>
            <a:pPr algn="just"/>
            <a:endParaRPr kumimoji="1" lang="zh-CN" altLang="en-US" dirty="0">
              <a:solidFill>
                <a:schemeClr val="tx1"/>
              </a:solidFill>
              <a:latin typeface="Calibri" charset="0"/>
              <a:ea typeface="Calibri" charset="0"/>
              <a:cs typeface="Calibri" charset="0"/>
            </a:endParaRPr>
          </a:p>
          <a:p>
            <a:pPr marL="457200" indent="-457200" algn="just">
              <a:buFont typeface="Wingdings" charset="2"/>
              <a:buChar char="n"/>
            </a:pPr>
            <a:r>
              <a:rPr kumimoji="1" lang="en-US" altLang="zh-CN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+mn-ea"/>
              </a:rPr>
              <a:t>We</a:t>
            </a:r>
            <a:r>
              <a:rPr kumimoji="1" lang="zh-CN" altLang="en-US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+mn-ea"/>
              </a:rPr>
              <a:t> </a:t>
            </a:r>
            <a:r>
              <a:rPr kumimoji="1" lang="en-US" altLang="zh-CN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+mn-ea"/>
              </a:rPr>
              <a:t>assume</a:t>
            </a:r>
            <a:r>
              <a:rPr kumimoji="1" lang="zh-CN" altLang="en-US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+mn-ea"/>
              </a:rPr>
              <a:t> </a:t>
            </a:r>
            <a:r>
              <a:rPr kumimoji="1" lang="en-US" altLang="zh-CN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+mn-ea"/>
              </a:rPr>
              <a:t>that</a:t>
            </a:r>
            <a:r>
              <a:rPr kumimoji="1" lang="zh-CN" altLang="en-US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+mn-ea"/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+mn-ea"/>
              </a:rPr>
              <a:t>workers can better select </a:t>
            </a:r>
            <a:r>
              <a:rPr lang="en-US" altLang="zh-CN" dirty="0" err="1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+mn-ea"/>
              </a:rPr>
              <a:t>microtasks</a:t>
            </a:r>
            <a:r>
              <a:rPr lang="en-US" altLang="zh-CN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+mn-ea"/>
              </a:rPr>
              <a:t> which are suitable to their competence. </a:t>
            </a:r>
            <a:endParaRPr lang="en-US" altLang="zh-CN" dirty="0">
              <a:solidFill>
                <a:schemeClr val="tx1"/>
              </a:solidFill>
              <a:latin typeface="Calibri" charset="0"/>
              <a:ea typeface="Calibri" charset="0"/>
              <a:cs typeface="Calibri" charset="0"/>
            </a:endParaRPr>
          </a:p>
          <a:p>
            <a:pPr marL="0" indent="0" algn="just">
              <a:buFont typeface="Wingdings" charset="2"/>
              <a:buNone/>
            </a:pPr>
            <a:endParaRPr lang="en-US" dirty="0">
              <a:ea typeface="MS Gothic" charset="-128"/>
            </a:endParaRPr>
          </a:p>
        </p:txBody>
      </p:sp>
      <p:sp>
        <p:nvSpPr>
          <p:cNvPr id="14339" name="Text Box 3"/>
          <p:cNvSpPr txBox="1">
            <a:spLocks noChangeArrowheads="1"/>
          </p:cNvSpPr>
          <p:nvPr/>
        </p:nvSpPr>
        <p:spPr bwMode="auto">
          <a:xfrm>
            <a:off x="3886200" y="9496425"/>
            <a:ext cx="2971800" cy="500063"/>
          </a:xfrm>
          <a:prstGeom prst="rect">
            <a:avLst/>
          </a:prstGeom>
          <a:noFill/>
          <a:ln w="9525">
            <a:noFill/>
            <a:round/>
          </a:ln>
          <a:effectLst/>
        </p:spPr>
        <p:txBody>
          <a:bodyPr lIns="92160" tIns="46080" rIns="92160" bIns="46080" anchor="b"/>
          <a:lstStyle/>
          <a:p>
            <a:pPr algn="r" defTabSz="-635">
              <a:tabLst>
                <a:tab pos="0" algn="l"/>
                <a:tab pos="447675" algn="l"/>
                <a:tab pos="896620" algn="l"/>
                <a:tab pos="1346200" algn="l"/>
                <a:tab pos="1795145" algn="l"/>
                <a:tab pos="2244725" algn="l"/>
                <a:tab pos="2693670" algn="l"/>
                <a:tab pos="3143250" algn="l"/>
                <a:tab pos="3592195" algn="l"/>
                <a:tab pos="4041775" algn="l"/>
                <a:tab pos="4490720" algn="l"/>
                <a:tab pos="4940300" algn="l"/>
                <a:tab pos="5389245" algn="l"/>
                <a:tab pos="5838825" algn="l"/>
                <a:tab pos="6287770" algn="l"/>
                <a:tab pos="6737350" algn="l"/>
                <a:tab pos="7186295" algn="l"/>
                <a:tab pos="7635875" algn="l"/>
                <a:tab pos="8084820" algn="l"/>
                <a:tab pos="8534400" algn="l"/>
                <a:tab pos="8983345" algn="l"/>
              </a:tabLst>
            </a:pPr>
            <a:fld id="{5FAECDEA-4CC9-4717-A364-41F2B81F67D1}" type="slidenum">
              <a:rPr lang="de-DE" sz="1200">
                <a:solidFill>
                  <a:srgbClr val="000000"/>
                </a:solidFill>
                <a:latin typeface="Times New Roman" pitchFamily="16" charset="0"/>
              </a:rPr>
            </a:fld>
            <a:endParaRPr lang="de-DE" sz="1200">
              <a:solidFill>
                <a:srgbClr val="000000"/>
              </a:solidFill>
              <a:latin typeface="Times New Roman" pitchFamily="16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9"/>
          <p:cNvSpPr>
            <a:spLocks noGrp="1" noChangeArrowheads="1"/>
          </p:cNvSpPr>
          <p:nvPr>
            <p:ph type="sldNum"/>
          </p:nvPr>
        </p:nvSpPr>
        <p:spPr/>
        <p:txBody>
          <a:bodyPr/>
          <a:lstStyle/>
          <a:p>
            <a:fld id="{10BAF3A2-DDD2-49A3-A0AC-11F88E4BDB1B}" type="slidenum">
              <a:rPr lang="de-DE"/>
            </a:fld>
            <a:endParaRPr lang="de-DE"/>
          </a:p>
        </p:txBody>
      </p:sp>
      <p:sp>
        <p:nvSpPr>
          <p:cNvPr id="14337" name="Text Box 1"/>
          <p:cNvSpPr txBox="1">
            <a:spLocks noChangeArrowheads="1"/>
          </p:cNvSpPr>
          <p:nvPr/>
        </p:nvSpPr>
        <p:spPr bwMode="auto">
          <a:xfrm>
            <a:off x="877888" y="749300"/>
            <a:ext cx="5103812" cy="3749675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</a:ln>
          <a:effectLst/>
        </p:spPr>
        <p:txBody>
          <a:bodyPr wrap="none" anchor="ctr"/>
          <a:lstStyle/>
          <a:p>
            <a:endParaRPr lang="en-GB"/>
          </a:p>
        </p:txBody>
      </p:sp>
      <p:sp>
        <p:nvSpPr>
          <p:cNvPr id="14338" name="Text Box 2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914400" y="4749800"/>
            <a:ext cx="5029200" cy="4497388"/>
          </a:xfrm>
          <a:prstGeom prst="rect">
            <a:avLst/>
          </a:prstGeom>
          <a:noFill/>
          <a:ln>
            <a:round/>
          </a:ln>
        </p:spPr>
        <p:txBody>
          <a:bodyPr lIns="92160" tIns="46080" rIns="92160" bIns="46080"/>
          <a:lstStyle/>
          <a:p>
            <a:pPr defTabSz="-635">
              <a:spcBef>
                <a:spcPts val="450"/>
              </a:spcBef>
              <a:tabLst>
                <a:tab pos="0" algn="l"/>
                <a:tab pos="447675" algn="l"/>
                <a:tab pos="896620" algn="l"/>
                <a:tab pos="1346200" algn="l"/>
                <a:tab pos="1795145" algn="l"/>
                <a:tab pos="2244725" algn="l"/>
                <a:tab pos="2693670" algn="l"/>
                <a:tab pos="3143250" algn="l"/>
                <a:tab pos="3592195" algn="l"/>
                <a:tab pos="4041775" algn="l"/>
                <a:tab pos="4490720" algn="l"/>
                <a:tab pos="4940300" algn="l"/>
                <a:tab pos="5389245" algn="l"/>
                <a:tab pos="5838825" algn="l"/>
                <a:tab pos="6287770" algn="l"/>
                <a:tab pos="6737350" algn="l"/>
                <a:tab pos="7186295" algn="l"/>
                <a:tab pos="7635875" algn="l"/>
                <a:tab pos="8084820" algn="l"/>
                <a:tab pos="8534400" algn="l"/>
                <a:tab pos="8983345" algn="l"/>
              </a:tabLst>
            </a:pPr>
            <a:endParaRPr lang="en-US" dirty="0">
              <a:ea typeface="MS Gothic" charset="-128"/>
            </a:endParaRPr>
          </a:p>
        </p:txBody>
      </p:sp>
      <p:sp>
        <p:nvSpPr>
          <p:cNvPr id="14339" name="Text Box 3"/>
          <p:cNvSpPr txBox="1">
            <a:spLocks noChangeArrowheads="1"/>
          </p:cNvSpPr>
          <p:nvPr/>
        </p:nvSpPr>
        <p:spPr bwMode="auto">
          <a:xfrm>
            <a:off x="3886200" y="9496425"/>
            <a:ext cx="2971800" cy="500063"/>
          </a:xfrm>
          <a:prstGeom prst="rect">
            <a:avLst/>
          </a:prstGeom>
          <a:noFill/>
          <a:ln w="9525">
            <a:noFill/>
            <a:round/>
          </a:ln>
          <a:effectLst/>
        </p:spPr>
        <p:txBody>
          <a:bodyPr lIns="92160" tIns="46080" rIns="92160" bIns="46080" anchor="b"/>
          <a:lstStyle/>
          <a:p>
            <a:pPr algn="r" defTabSz="-635">
              <a:tabLst>
                <a:tab pos="0" algn="l"/>
                <a:tab pos="447675" algn="l"/>
                <a:tab pos="896620" algn="l"/>
                <a:tab pos="1346200" algn="l"/>
                <a:tab pos="1795145" algn="l"/>
                <a:tab pos="2244725" algn="l"/>
                <a:tab pos="2693670" algn="l"/>
                <a:tab pos="3143250" algn="l"/>
                <a:tab pos="3592195" algn="l"/>
                <a:tab pos="4041775" algn="l"/>
                <a:tab pos="4490720" algn="l"/>
                <a:tab pos="4940300" algn="l"/>
                <a:tab pos="5389245" algn="l"/>
                <a:tab pos="5838825" algn="l"/>
                <a:tab pos="6287770" algn="l"/>
                <a:tab pos="6737350" algn="l"/>
                <a:tab pos="7186295" algn="l"/>
                <a:tab pos="7635875" algn="l"/>
                <a:tab pos="8084820" algn="l"/>
                <a:tab pos="8534400" algn="l"/>
                <a:tab pos="8983345" algn="l"/>
              </a:tabLst>
            </a:pPr>
            <a:fld id="{5FAECDEA-4CC9-4717-A364-41F2B81F67D1}" type="slidenum">
              <a:rPr lang="de-DE" sz="1200">
                <a:solidFill>
                  <a:srgbClr val="000000"/>
                </a:solidFill>
                <a:latin typeface="Times New Roman" pitchFamily="16" charset="0"/>
              </a:rPr>
            </a:fld>
            <a:endParaRPr lang="de-DE" sz="1200">
              <a:solidFill>
                <a:srgbClr val="000000"/>
              </a:solidFill>
              <a:latin typeface="Times New Roman" pitchFamily="16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1219200" y="3709988"/>
            <a:ext cx="13819188" cy="2559050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2438400" y="6765925"/>
            <a:ext cx="11380788" cy="3052763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de-DE" smtClean="0"/>
              <a:t>Formatvorlage des Untertitelmasters durch Klicken bearbeiten</a:t>
            </a:r>
            <a:endParaRPr lang="en-GB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14. Juli 2010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Wolfgang Nejdl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3210719E-6429-4374-AD44-1E3398C64A66}" type="slidenum">
              <a:rPr lang="de-DE"/>
            </a:fld>
            <a:endParaRPr lang="de-DE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  <a:endParaRPr lang="de-DE" smtClean="0"/>
          </a:p>
          <a:p>
            <a:pPr lvl="1"/>
            <a:r>
              <a:rPr lang="de-DE" smtClean="0"/>
              <a:t>Zweite Ebene</a:t>
            </a:r>
            <a:endParaRPr lang="de-DE" smtClean="0"/>
          </a:p>
          <a:p>
            <a:pPr lvl="2"/>
            <a:r>
              <a:rPr lang="de-DE" smtClean="0"/>
              <a:t>Dritte Ebene</a:t>
            </a:r>
            <a:endParaRPr lang="de-DE" smtClean="0"/>
          </a:p>
          <a:p>
            <a:pPr lvl="3"/>
            <a:r>
              <a:rPr lang="de-DE" smtClean="0"/>
              <a:t>Vierte Ebene</a:t>
            </a:r>
            <a:endParaRPr lang="de-DE" smtClean="0"/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14. Juli 2010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Wolfgang Nejdl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B5F81C4B-8A54-4CA8-9E1D-A0571E48CD6D}" type="slidenum">
              <a:rPr lang="de-DE"/>
            </a:fld>
            <a:endParaRPr lang="de-D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 hasCustomPrompt="1"/>
          </p:nvPr>
        </p:nvSpPr>
        <p:spPr>
          <a:xfrm>
            <a:off x="11985625" y="2654300"/>
            <a:ext cx="3724275" cy="8486775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 hasCustomPrompt="1"/>
          </p:nvPr>
        </p:nvSpPr>
        <p:spPr>
          <a:xfrm>
            <a:off x="812800" y="2654300"/>
            <a:ext cx="11020425" cy="8486775"/>
          </a:xfrm>
        </p:spPr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  <a:endParaRPr lang="de-DE" smtClean="0"/>
          </a:p>
          <a:p>
            <a:pPr lvl="1"/>
            <a:r>
              <a:rPr lang="de-DE" smtClean="0"/>
              <a:t>Zweite Ebene</a:t>
            </a:r>
            <a:endParaRPr lang="de-DE" smtClean="0"/>
          </a:p>
          <a:p>
            <a:pPr lvl="2"/>
            <a:r>
              <a:rPr lang="de-DE" smtClean="0"/>
              <a:t>Dritte Ebene</a:t>
            </a:r>
            <a:endParaRPr lang="de-DE" smtClean="0"/>
          </a:p>
          <a:p>
            <a:pPr lvl="3"/>
            <a:r>
              <a:rPr lang="de-DE" smtClean="0"/>
              <a:t>Vierte Ebene</a:t>
            </a:r>
            <a:endParaRPr lang="de-DE" smtClean="0"/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14. Juli 2010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Wolfgang Nejdl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EA811740-419D-4B8E-804E-87753C166C13}" type="slidenum">
              <a:rPr lang="de-DE"/>
            </a:fld>
            <a:endParaRPr lang="de-DE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1219200" y="3709988"/>
            <a:ext cx="13819188" cy="2559050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2438400" y="6765925"/>
            <a:ext cx="11380788" cy="3052763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de-DE" smtClean="0"/>
              <a:t>Formatvorlage des Untertitelmasters durch Klicken bearbeiten</a:t>
            </a:r>
            <a:endParaRPr lang="en-GB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de-DE" smtClean="0"/>
              <a:t>Textmasterformate durch Klicken bearbeiten</a:t>
            </a:r>
            <a:endParaRPr lang="de-DE" smtClean="0"/>
          </a:p>
          <a:p>
            <a:pPr lvl="1"/>
            <a:r>
              <a:rPr lang="de-DE" smtClean="0"/>
              <a:t>Zweite Ebene</a:t>
            </a:r>
            <a:endParaRPr lang="de-DE" smtClean="0"/>
          </a:p>
          <a:p>
            <a:pPr lvl="2"/>
            <a:r>
              <a:rPr lang="de-DE" smtClean="0"/>
              <a:t>Dritte Ebene</a:t>
            </a:r>
            <a:endParaRPr lang="de-DE" smtClean="0"/>
          </a:p>
          <a:p>
            <a:pPr lvl="3"/>
            <a:r>
              <a:rPr lang="de-DE" smtClean="0"/>
              <a:t>Vierte Ebene</a:t>
            </a:r>
            <a:endParaRPr lang="de-DE" smtClean="0"/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284288" y="7673975"/>
            <a:ext cx="13819187" cy="237172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1284288" y="5060950"/>
            <a:ext cx="13819187" cy="261302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 smtClean="0"/>
              <a:t>Textmasterformate durch Klicken bearbeiten</a:t>
            </a:r>
            <a:endParaRPr lang="de-DE" smtClean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812800" y="3848100"/>
            <a:ext cx="7372350" cy="72929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  <a:endParaRPr lang="de-DE" smtClean="0"/>
          </a:p>
          <a:p>
            <a:pPr lvl="1"/>
            <a:r>
              <a:rPr lang="de-DE" smtClean="0"/>
              <a:t>Zweite Ebene</a:t>
            </a:r>
            <a:endParaRPr lang="de-DE" smtClean="0"/>
          </a:p>
          <a:p>
            <a:pPr lvl="2"/>
            <a:r>
              <a:rPr lang="de-DE" smtClean="0"/>
              <a:t>Dritte Ebene</a:t>
            </a:r>
            <a:endParaRPr lang="de-DE" smtClean="0"/>
          </a:p>
          <a:p>
            <a:pPr lvl="3"/>
            <a:r>
              <a:rPr lang="de-DE" smtClean="0"/>
              <a:t>Vierte Ebene</a:t>
            </a:r>
            <a:endParaRPr lang="de-DE" smtClean="0"/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8337550" y="3848100"/>
            <a:ext cx="7372350" cy="72929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  <a:endParaRPr lang="de-DE" smtClean="0"/>
          </a:p>
          <a:p>
            <a:pPr lvl="1"/>
            <a:r>
              <a:rPr lang="de-DE" smtClean="0"/>
              <a:t>Zweite Ebene</a:t>
            </a:r>
            <a:endParaRPr lang="de-DE" smtClean="0"/>
          </a:p>
          <a:p>
            <a:pPr lvl="2"/>
            <a:r>
              <a:rPr lang="de-DE" smtClean="0"/>
              <a:t>Dritte Ebene</a:t>
            </a:r>
            <a:endParaRPr lang="de-DE" smtClean="0"/>
          </a:p>
          <a:p>
            <a:pPr lvl="3"/>
            <a:r>
              <a:rPr lang="de-DE" smtClean="0"/>
              <a:t>Vierte Ebene</a:t>
            </a:r>
            <a:endParaRPr lang="de-DE" smtClean="0"/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812800" y="477838"/>
            <a:ext cx="14631988" cy="1990725"/>
          </a:xfrm>
        </p:spPr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812800" y="2673350"/>
            <a:ext cx="7183438" cy="111283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Textmasterformate durch Klicken bearbeiten</a:t>
            </a:r>
            <a:endParaRPr lang="de-DE" smtClean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812800" y="3786188"/>
            <a:ext cx="7183438" cy="68802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Textmasterformate durch Klicken bearbeiten</a:t>
            </a:r>
            <a:endParaRPr lang="de-DE" smtClean="0"/>
          </a:p>
          <a:p>
            <a:pPr lvl="1"/>
            <a:r>
              <a:rPr lang="de-DE" smtClean="0"/>
              <a:t>Zweite Ebene</a:t>
            </a:r>
            <a:endParaRPr lang="de-DE" smtClean="0"/>
          </a:p>
          <a:p>
            <a:pPr lvl="2"/>
            <a:r>
              <a:rPr lang="de-DE" smtClean="0"/>
              <a:t>Dritte Ebene</a:t>
            </a:r>
            <a:endParaRPr lang="de-DE" smtClean="0"/>
          </a:p>
          <a:p>
            <a:pPr lvl="3"/>
            <a:r>
              <a:rPr lang="de-DE" smtClean="0"/>
              <a:t>Vierte Ebene</a:t>
            </a:r>
            <a:endParaRPr lang="de-DE" smtClean="0"/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 hasCustomPrompt="1"/>
          </p:nvPr>
        </p:nvSpPr>
        <p:spPr>
          <a:xfrm>
            <a:off x="8258175" y="2673350"/>
            <a:ext cx="7186613" cy="111283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Textmasterformate durch Klicken bearbeiten</a:t>
            </a:r>
            <a:endParaRPr lang="de-DE" smtClean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4" hasCustomPrompt="1"/>
          </p:nvPr>
        </p:nvSpPr>
        <p:spPr>
          <a:xfrm>
            <a:off x="8258175" y="3786188"/>
            <a:ext cx="7186613" cy="68802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Textmasterformate durch Klicken bearbeiten</a:t>
            </a:r>
            <a:endParaRPr lang="de-DE" smtClean="0"/>
          </a:p>
          <a:p>
            <a:pPr lvl="1"/>
            <a:r>
              <a:rPr lang="de-DE" smtClean="0"/>
              <a:t>Zweite Ebene</a:t>
            </a:r>
            <a:endParaRPr lang="de-DE" smtClean="0"/>
          </a:p>
          <a:p>
            <a:pPr lvl="2"/>
            <a:r>
              <a:rPr lang="de-DE" smtClean="0"/>
              <a:t>Dritte Ebene</a:t>
            </a:r>
            <a:endParaRPr lang="de-DE" smtClean="0"/>
          </a:p>
          <a:p>
            <a:pPr lvl="3"/>
            <a:r>
              <a:rPr lang="de-DE" smtClean="0"/>
              <a:t>Vierte Ebene</a:t>
            </a:r>
            <a:endParaRPr lang="de-DE" smtClean="0"/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GB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812800" y="474663"/>
            <a:ext cx="5348288" cy="202406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6356350" y="474663"/>
            <a:ext cx="9088438" cy="101917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Textmasterformate durch Klicken bearbeiten</a:t>
            </a:r>
            <a:endParaRPr lang="de-DE" smtClean="0"/>
          </a:p>
          <a:p>
            <a:pPr lvl="1"/>
            <a:r>
              <a:rPr lang="de-DE" smtClean="0"/>
              <a:t>Zweite Ebene</a:t>
            </a:r>
            <a:endParaRPr lang="de-DE" smtClean="0"/>
          </a:p>
          <a:p>
            <a:pPr lvl="2"/>
            <a:r>
              <a:rPr lang="de-DE" smtClean="0"/>
              <a:t>Dritte Ebene</a:t>
            </a:r>
            <a:endParaRPr lang="de-DE" smtClean="0"/>
          </a:p>
          <a:p>
            <a:pPr lvl="3"/>
            <a:r>
              <a:rPr lang="de-DE" smtClean="0"/>
              <a:t>Vierte Ebene</a:t>
            </a:r>
            <a:endParaRPr lang="de-DE" smtClean="0"/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 hasCustomPrompt="1"/>
          </p:nvPr>
        </p:nvSpPr>
        <p:spPr>
          <a:xfrm>
            <a:off x="812800" y="2498725"/>
            <a:ext cx="5348288" cy="816768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Textmasterformate durch Klicken bearbeiten</a:t>
            </a:r>
            <a:endParaRPr lang="de-DE" smtClean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de-DE" smtClean="0"/>
              <a:t>Textmasterformate durch Klicken bearbeiten</a:t>
            </a:r>
            <a:endParaRPr lang="de-DE" smtClean="0"/>
          </a:p>
          <a:p>
            <a:pPr lvl="1"/>
            <a:r>
              <a:rPr lang="de-DE" smtClean="0"/>
              <a:t>Zweite Ebene</a:t>
            </a:r>
            <a:endParaRPr lang="de-DE" smtClean="0"/>
          </a:p>
          <a:p>
            <a:pPr lvl="2"/>
            <a:r>
              <a:rPr lang="de-DE" smtClean="0"/>
              <a:t>Dritte Ebene</a:t>
            </a:r>
            <a:endParaRPr lang="de-DE" smtClean="0"/>
          </a:p>
          <a:p>
            <a:pPr lvl="3"/>
            <a:r>
              <a:rPr lang="de-DE" smtClean="0"/>
              <a:t>Vierte Ebene</a:t>
            </a:r>
            <a:endParaRPr lang="de-DE" smtClean="0"/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14. Juli 2010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Wolfgang Nejdl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01E1487A-F3E6-4889-AAC5-7B8C593E0F01}" type="slidenum">
              <a:rPr lang="de-DE"/>
            </a:fld>
            <a:endParaRPr lang="de-DE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186113" y="8358188"/>
            <a:ext cx="9755187" cy="98742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3186113" y="1066800"/>
            <a:ext cx="9755187" cy="716438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 hasCustomPrompt="1"/>
          </p:nvPr>
        </p:nvSpPr>
        <p:spPr>
          <a:xfrm>
            <a:off x="3186113" y="9345613"/>
            <a:ext cx="9755187" cy="14017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Textmasterformate durch Klicken bearbeiten</a:t>
            </a:r>
            <a:endParaRPr lang="de-DE" smtClean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  <a:endParaRPr lang="de-DE" smtClean="0"/>
          </a:p>
          <a:p>
            <a:pPr lvl="1"/>
            <a:r>
              <a:rPr lang="de-DE" smtClean="0"/>
              <a:t>Zweite Ebene</a:t>
            </a:r>
            <a:endParaRPr lang="de-DE" smtClean="0"/>
          </a:p>
          <a:p>
            <a:pPr lvl="2"/>
            <a:r>
              <a:rPr lang="de-DE" smtClean="0"/>
              <a:t>Dritte Ebene</a:t>
            </a:r>
            <a:endParaRPr lang="de-DE" smtClean="0"/>
          </a:p>
          <a:p>
            <a:pPr lvl="3"/>
            <a:r>
              <a:rPr lang="de-DE" smtClean="0"/>
              <a:t>Vierte Ebene</a:t>
            </a:r>
            <a:endParaRPr lang="de-DE" smtClean="0"/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 hasCustomPrompt="1"/>
          </p:nvPr>
        </p:nvSpPr>
        <p:spPr>
          <a:xfrm>
            <a:off x="11985625" y="2654300"/>
            <a:ext cx="3724275" cy="8486775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 hasCustomPrompt="1"/>
          </p:nvPr>
        </p:nvSpPr>
        <p:spPr>
          <a:xfrm>
            <a:off x="812800" y="2654300"/>
            <a:ext cx="11020425" cy="8486775"/>
          </a:xfrm>
        </p:spPr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  <a:endParaRPr lang="de-DE" smtClean="0"/>
          </a:p>
          <a:p>
            <a:pPr lvl="1"/>
            <a:r>
              <a:rPr lang="de-DE" smtClean="0"/>
              <a:t>Zweite Ebene</a:t>
            </a:r>
            <a:endParaRPr lang="de-DE" smtClean="0"/>
          </a:p>
          <a:p>
            <a:pPr lvl="2"/>
            <a:r>
              <a:rPr lang="de-DE" smtClean="0"/>
              <a:t>Dritte Ebene</a:t>
            </a:r>
            <a:endParaRPr lang="de-DE" smtClean="0"/>
          </a:p>
          <a:p>
            <a:pPr lvl="3"/>
            <a:r>
              <a:rPr lang="de-DE" smtClean="0"/>
              <a:t>Vierte Ebene</a:t>
            </a:r>
            <a:endParaRPr lang="de-DE" smtClean="0"/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284288" y="7673975"/>
            <a:ext cx="13819187" cy="237172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1284288" y="5060950"/>
            <a:ext cx="13819187" cy="261302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 smtClean="0"/>
              <a:t>Textmasterformate durch Klicken bearbeiten</a:t>
            </a:r>
            <a:endParaRPr lang="de-DE" smtClean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14. Juli 2010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Wolfgang Nejdl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3DBBCFC1-2032-4DEC-9FB0-3340673ED5CF}" type="slidenum">
              <a:rPr lang="de-DE"/>
            </a:fld>
            <a:endParaRPr lang="de-D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812800" y="3848100"/>
            <a:ext cx="7372350" cy="72929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  <a:endParaRPr lang="de-DE" smtClean="0"/>
          </a:p>
          <a:p>
            <a:pPr lvl="1"/>
            <a:r>
              <a:rPr lang="de-DE" smtClean="0"/>
              <a:t>Zweite Ebene</a:t>
            </a:r>
            <a:endParaRPr lang="de-DE" smtClean="0"/>
          </a:p>
          <a:p>
            <a:pPr lvl="2"/>
            <a:r>
              <a:rPr lang="de-DE" smtClean="0"/>
              <a:t>Dritte Ebene</a:t>
            </a:r>
            <a:endParaRPr lang="de-DE" smtClean="0"/>
          </a:p>
          <a:p>
            <a:pPr lvl="3"/>
            <a:r>
              <a:rPr lang="de-DE" smtClean="0"/>
              <a:t>Vierte Ebene</a:t>
            </a:r>
            <a:endParaRPr lang="de-DE" smtClean="0"/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8337550" y="3848100"/>
            <a:ext cx="7372350" cy="72929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  <a:endParaRPr lang="de-DE" smtClean="0"/>
          </a:p>
          <a:p>
            <a:pPr lvl="1"/>
            <a:r>
              <a:rPr lang="de-DE" smtClean="0"/>
              <a:t>Zweite Ebene</a:t>
            </a:r>
            <a:endParaRPr lang="de-DE" smtClean="0"/>
          </a:p>
          <a:p>
            <a:pPr lvl="2"/>
            <a:r>
              <a:rPr lang="de-DE" smtClean="0"/>
              <a:t>Dritte Ebene</a:t>
            </a:r>
            <a:endParaRPr lang="de-DE" smtClean="0"/>
          </a:p>
          <a:p>
            <a:pPr lvl="3"/>
            <a:r>
              <a:rPr lang="de-DE" smtClean="0"/>
              <a:t>Vierte Ebene</a:t>
            </a:r>
            <a:endParaRPr lang="de-DE" smtClean="0"/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5" name="Datumsplatzhalt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14. Juli 2010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Wolfgang Nejdl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370EA0E4-D16C-41DC-8E8A-7870F1DDFAF1}" type="slidenum">
              <a:rPr lang="de-DE"/>
            </a:fld>
            <a:endParaRPr lang="de-DE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812800" y="477838"/>
            <a:ext cx="14631988" cy="1990725"/>
          </a:xfrm>
        </p:spPr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812800" y="2673350"/>
            <a:ext cx="7183438" cy="111283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Textmasterformate durch Klicken bearbeiten</a:t>
            </a:r>
            <a:endParaRPr lang="de-DE" smtClean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812800" y="3786188"/>
            <a:ext cx="7183438" cy="68802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Textmasterformate durch Klicken bearbeiten</a:t>
            </a:r>
            <a:endParaRPr lang="de-DE" smtClean="0"/>
          </a:p>
          <a:p>
            <a:pPr lvl="1"/>
            <a:r>
              <a:rPr lang="de-DE" smtClean="0"/>
              <a:t>Zweite Ebene</a:t>
            </a:r>
            <a:endParaRPr lang="de-DE" smtClean="0"/>
          </a:p>
          <a:p>
            <a:pPr lvl="2"/>
            <a:r>
              <a:rPr lang="de-DE" smtClean="0"/>
              <a:t>Dritte Ebene</a:t>
            </a:r>
            <a:endParaRPr lang="de-DE" smtClean="0"/>
          </a:p>
          <a:p>
            <a:pPr lvl="3"/>
            <a:r>
              <a:rPr lang="de-DE" smtClean="0"/>
              <a:t>Vierte Ebene</a:t>
            </a:r>
            <a:endParaRPr lang="de-DE" smtClean="0"/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 hasCustomPrompt="1"/>
          </p:nvPr>
        </p:nvSpPr>
        <p:spPr>
          <a:xfrm>
            <a:off x="8258175" y="2673350"/>
            <a:ext cx="7186613" cy="111283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Textmasterformate durch Klicken bearbeiten</a:t>
            </a:r>
            <a:endParaRPr lang="de-DE" smtClean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4" hasCustomPrompt="1"/>
          </p:nvPr>
        </p:nvSpPr>
        <p:spPr>
          <a:xfrm>
            <a:off x="8258175" y="3786188"/>
            <a:ext cx="7186613" cy="68802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Textmasterformate durch Klicken bearbeiten</a:t>
            </a:r>
            <a:endParaRPr lang="de-DE" smtClean="0"/>
          </a:p>
          <a:p>
            <a:pPr lvl="1"/>
            <a:r>
              <a:rPr lang="de-DE" smtClean="0"/>
              <a:t>Zweite Ebene</a:t>
            </a:r>
            <a:endParaRPr lang="de-DE" smtClean="0"/>
          </a:p>
          <a:p>
            <a:pPr lvl="2"/>
            <a:r>
              <a:rPr lang="de-DE" smtClean="0"/>
              <a:t>Dritte Ebene</a:t>
            </a:r>
            <a:endParaRPr lang="de-DE" smtClean="0"/>
          </a:p>
          <a:p>
            <a:pPr lvl="3"/>
            <a:r>
              <a:rPr lang="de-DE" smtClean="0"/>
              <a:t>Vierte Ebene</a:t>
            </a:r>
            <a:endParaRPr lang="de-DE" smtClean="0"/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7" name="Datumsplatzhalter 6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14. Juli 2010</a:t>
            </a:r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Wolfgang Nejdl</a:t>
            </a:r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360088EA-86D2-4286-9D5D-7F90A4534FAB}" type="slidenum">
              <a:rPr lang="de-DE"/>
            </a:fld>
            <a:endParaRPr lang="de-DE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14. Juli 2010</a:t>
            </a:r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Wolfgang Nejdl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0DB509DA-56EC-451F-BF8A-3E7C34DD349E}" type="slidenum">
              <a:rPr lang="de-DE"/>
            </a:fld>
            <a:endParaRPr lang="de-D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14. Juli 2010</a:t>
            </a:r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Wolfgang Nejdl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76D2EC18-E008-4684-BF0B-8A73BFCA41BC}" type="slidenum">
              <a:rPr lang="de-DE"/>
            </a:fld>
            <a:endParaRPr lang="de-D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812800" y="474663"/>
            <a:ext cx="5348288" cy="202406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6356350" y="474663"/>
            <a:ext cx="9088438" cy="101917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Textmasterformate durch Klicken bearbeiten</a:t>
            </a:r>
            <a:endParaRPr lang="de-DE" smtClean="0"/>
          </a:p>
          <a:p>
            <a:pPr lvl="1"/>
            <a:r>
              <a:rPr lang="de-DE" smtClean="0"/>
              <a:t>Zweite Ebene</a:t>
            </a:r>
            <a:endParaRPr lang="de-DE" smtClean="0"/>
          </a:p>
          <a:p>
            <a:pPr lvl="2"/>
            <a:r>
              <a:rPr lang="de-DE" smtClean="0"/>
              <a:t>Dritte Ebene</a:t>
            </a:r>
            <a:endParaRPr lang="de-DE" smtClean="0"/>
          </a:p>
          <a:p>
            <a:pPr lvl="3"/>
            <a:r>
              <a:rPr lang="de-DE" smtClean="0"/>
              <a:t>Vierte Ebene</a:t>
            </a:r>
            <a:endParaRPr lang="de-DE" smtClean="0"/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 hasCustomPrompt="1"/>
          </p:nvPr>
        </p:nvSpPr>
        <p:spPr>
          <a:xfrm>
            <a:off x="812800" y="2498725"/>
            <a:ext cx="5348288" cy="816768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Textmasterformate durch Klicken bearbeiten</a:t>
            </a:r>
            <a:endParaRPr lang="de-DE" smtClean="0"/>
          </a:p>
        </p:txBody>
      </p:sp>
      <p:sp>
        <p:nvSpPr>
          <p:cNvPr id="5" name="Datumsplatzhalt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14. Juli 2010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Wolfgang Nejdl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38FE864D-E7B7-444F-87D6-99568D95D09D}" type="slidenum">
              <a:rPr lang="de-DE"/>
            </a:fld>
            <a:endParaRPr lang="de-DE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186113" y="8358188"/>
            <a:ext cx="9755187" cy="98742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3186113" y="1066800"/>
            <a:ext cx="9755187" cy="716438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 hasCustomPrompt="1"/>
          </p:nvPr>
        </p:nvSpPr>
        <p:spPr>
          <a:xfrm>
            <a:off x="3186113" y="9345613"/>
            <a:ext cx="9755187" cy="14017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Textmasterformate durch Klicken bearbeiten</a:t>
            </a:r>
            <a:endParaRPr lang="de-DE" smtClean="0"/>
          </a:p>
        </p:txBody>
      </p:sp>
      <p:sp>
        <p:nvSpPr>
          <p:cNvPr id="5" name="Datumsplatzhalt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14. Juli 2010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Wolfgang Nejdl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90B7C310-96F6-4C07-89D2-B3F6DAC6246A}" type="slidenum">
              <a:rPr lang="de-DE"/>
            </a:fld>
            <a:endParaRPr lang="de-D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3" Type="http://schemas.openxmlformats.org/officeDocument/2006/relationships/theme" Target="../theme/theme2.xml"/><Relationship Id="rId12" Type="http://schemas.openxmlformats.org/officeDocument/2006/relationships/image" Target="../media/image2.png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812800" y="2654300"/>
            <a:ext cx="14897100" cy="1527175"/>
          </a:xfrm>
          <a:prstGeom prst="rect">
            <a:avLst/>
          </a:prstGeom>
          <a:noFill/>
          <a:ln w="9525">
            <a:noFill/>
            <a:round/>
          </a:ln>
          <a:effectLst/>
        </p:spPr>
        <p:txBody>
          <a:bodyPr vert="horz" wrap="square" lIns="90000" tIns="46800" rIns="90000" bIns="46800" numCol="1" anchor="ctr" anchorCtr="0" compatLnSpc="1"/>
          <a:lstStyle/>
          <a:p>
            <a:pPr lvl="0"/>
            <a:r>
              <a:rPr lang="en-GB" smtClean="0"/>
              <a:t>Klicken Sie, um das Format des Titeltextes zu bearbeiten</a:t>
            </a:r>
            <a:endParaRPr lang="en-GB" smtClean="0"/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812800" y="3848100"/>
            <a:ext cx="14897100" cy="7292975"/>
          </a:xfrm>
          <a:prstGeom prst="rect">
            <a:avLst/>
          </a:prstGeom>
          <a:noFill/>
          <a:ln w="9525">
            <a:noFill/>
            <a:round/>
          </a:ln>
          <a:effectLst/>
        </p:spPr>
        <p:txBody>
          <a:bodyPr vert="horz" wrap="square" lIns="158040" tIns="79200" rIns="158040" bIns="79200" numCol="1" anchor="t" anchorCtr="0" compatLnSpc="1"/>
          <a:lstStyle/>
          <a:p>
            <a:pPr lvl="0"/>
            <a:r>
              <a:rPr lang="en-GB" smtClean="0"/>
              <a:t>Klicken Sie, um die Formate des Gliederungstextes zu bearbeiten</a:t>
            </a:r>
            <a:endParaRPr lang="en-GB" smtClean="0"/>
          </a:p>
          <a:p>
            <a:pPr lvl="1"/>
            <a:r>
              <a:rPr lang="en-GB" smtClean="0"/>
              <a:t>Zweite Gliederungsebene</a:t>
            </a:r>
            <a:endParaRPr lang="en-GB" smtClean="0"/>
          </a:p>
          <a:p>
            <a:pPr lvl="2"/>
            <a:r>
              <a:rPr lang="en-GB" smtClean="0"/>
              <a:t>Dritte Gliederungsebene</a:t>
            </a:r>
            <a:endParaRPr lang="en-GB" smtClean="0"/>
          </a:p>
          <a:p>
            <a:pPr lvl="3"/>
            <a:r>
              <a:rPr lang="en-GB" smtClean="0"/>
              <a:t>Vierte Gliederungsebene</a:t>
            </a:r>
            <a:endParaRPr lang="en-GB" smtClean="0"/>
          </a:p>
          <a:p>
            <a:pPr lvl="4"/>
            <a:r>
              <a:rPr lang="en-GB" smtClean="0"/>
              <a:t>Fünfte Gliederungsebene</a:t>
            </a:r>
            <a:endParaRPr lang="en-GB" smtClean="0"/>
          </a:p>
          <a:p>
            <a:pPr lvl="4"/>
            <a:r>
              <a:rPr lang="en-GB" smtClean="0"/>
              <a:t>Sechste Gliederungsebene</a:t>
            </a:r>
            <a:endParaRPr lang="en-GB" smtClean="0"/>
          </a:p>
          <a:p>
            <a:pPr lvl="4"/>
            <a:r>
              <a:rPr lang="en-GB" smtClean="0"/>
              <a:t>Siebente Gliederungsebene</a:t>
            </a:r>
            <a:endParaRPr lang="en-GB" smtClean="0"/>
          </a:p>
          <a:p>
            <a:pPr lvl="4"/>
            <a:r>
              <a:rPr lang="en-GB" smtClean="0"/>
              <a:t>Achte Gliederungsebene</a:t>
            </a:r>
            <a:endParaRPr lang="en-GB" smtClean="0"/>
          </a:p>
          <a:p>
            <a:pPr lvl="4"/>
            <a:r>
              <a:rPr lang="en-GB" smtClean="0"/>
              <a:t>Neunte Gliederungsebene</a:t>
            </a:r>
            <a:endParaRPr lang="en-GB" smtClean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12125325" y="11544300"/>
            <a:ext cx="2435225" cy="439738"/>
          </a:xfrm>
          <a:prstGeom prst="rect">
            <a:avLst/>
          </a:prstGeom>
          <a:noFill/>
          <a:ln w="9525">
            <a:noFill/>
            <a:round/>
          </a:ln>
          <a:effectLst/>
        </p:spPr>
        <p:txBody>
          <a:bodyPr vert="horz" wrap="square" lIns="158040" tIns="79200" rIns="158040" bIns="79200" numCol="1" anchor="t" anchorCtr="0" compatLnSpc="1"/>
          <a:lstStyle>
            <a:lvl1pPr algn="r" defTabSz="-635">
              <a:tabLst>
                <a:tab pos="0" algn="l"/>
                <a:tab pos="447675" algn="l"/>
                <a:tab pos="896620" algn="l"/>
                <a:tab pos="1346200" algn="l"/>
                <a:tab pos="1795145" algn="l"/>
                <a:tab pos="2244725" algn="l"/>
                <a:tab pos="2693670" algn="l"/>
                <a:tab pos="3143250" algn="l"/>
                <a:tab pos="3592195" algn="l"/>
                <a:tab pos="4041775" algn="l"/>
                <a:tab pos="4490720" algn="l"/>
                <a:tab pos="4940300" algn="l"/>
                <a:tab pos="5389245" algn="l"/>
                <a:tab pos="5838825" algn="l"/>
                <a:tab pos="6287770" algn="l"/>
                <a:tab pos="6737350" algn="l"/>
                <a:tab pos="7186295" algn="l"/>
                <a:tab pos="7635875" algn="l"/>
                <a:tab pos="8084820" algn="l"/>
                <a:tab pos="8534400" algn="l"/>
                <a:tab pos="8983345" algn="l"/>
              </a:tabLst>
              <a:defRPr sz="1800">
                <a:solidFill>
                  <a:srgbClr val="000000"/>
                </a:solidFill>
                <a:latin typeface="Trebuchet MS" pitchFamily="32" charset="0"/>
              </a:defRPr>
            </a:lvl1pPr>
          </a:lstStyle>
          <a:p>
            <a:r>
              <a:rPr lang="de-DE"/>
              <a:t>14. Juli 2010</a:t>
            </a:r>
            <a:endParaRPr lang="de-DE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ftr"/>
          </p:nvPr>
        </p:nvSpPr>
        <p:spPr bwMode="auto">
          <a:xfrm>
            <a:off x="6908800" y="11544300"/>
            <a:ext cx="5549900" cy="431800"/>
          </a:xfrm>
          <a:prstGeom prst="rect">
            <a:avLst/>
          </a:prstGeom>
          <a:noFill/>
          <a:ln w="9525">
            <a:noFill/>
            <a:round/>
          </a:ln>
          <a:effectLst/>
        </p:spPr>
        <p:txBody>
          <a:bodyPr vert="horz" wrap="square" lIns="158040" tIns="79200" rIns="158040" bIns="79200" numCol="1" anchor="t" anchorCtr="0" compatLnSpc="1"/>
          <a:lstStyle>
            <a:lvl1pPr algn="r" defTabSz="-635">
              <a:tabLst>
                <a:tab pos="0" algn="l"/>
                <a:tab pos="447675" algn="l"/>
                <a:tab pos="896620" algn="l"/>
                <a:tab pos="1346200" algn="l"/>
                <a:tab pos="1795145" algn="l"/>
                <a:tab pos="2244725" algn="l"/>
                <a:tab pos="2693670" algn="l"/>
                <a:tab pos="3143250" algn="l"/>
                <a:tab pos="3592195" algn="l"/>
                <a:tab pos="4041775" algn="l"/>
                <a:tab pos="4490720" algn="l"/>
                <a:tab pos="4940300" algn="l"/>
                <a:tab pos="5389245" algn="l"/>
                <a:tab pos="5838825" algn="l"/>
                <a:tab pos="6287770" algn="l"/>
                <a:tab pos="6737350" algn="l"/>
                <a:tab pos="7186295" algn="l"/>
                <a:tab pos="7635875" algn="l"/>
                <a:tab pos="8084820" algn="l"/>
                <a:tab pos="8534400" algn="l"/>
                <a:tab pos="8983345" algn="l"/>
              </a:tabLst>
              <a:defRPr sz="1800">
                <a:solidFill>
                  <a:srgbClr val="000000"/>
                </a:solidFill>
                <a:latin typeface="Trebuchet MS" pitchFamily="32" charset="0"/>
              </a:defRPr>
            </a:lvl1pPr>
          </a:lstStyle>
          <a:p>
            <a:r>
              <a:rPr lang="de-DE"/>
              <a:t>Wolfgang Nejdl</a:t>
            </a:r>
            <a:endParaRPr lang="de-DE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sldNum"/>
          </p:nvPr>
        </p:nvSpPr>
        <p:spPr bwMode="auto">
          <a:xfrm>
            <a:off x="14022388" y="11544300"/>
            <a:ext cx="1687512" cy="442913"/>
          </a:xfrm>
          <a:prstGeom prst="rect">
            <a:avLst/>
          </a:prstGeom>
          <a:noFill/>
          <a:ln w="9525">
            <a:noFill/>
            <a:round/>
          </a:ln>
          <a:effectLst/>
        </p:spPr>
        <p:txBody>
          <a:bodyPr vert="horz" wrap="square" lIns="158040" tIns="79200" rIns="158040" bIns="79200" numCol="1" anchor="t" anchorCtr="0" compatLnSpc="1"/>
          <a:lstStyle>
            <a:lvl1pPr algn="r" defTabSz="-635">
              <a:tabLst>
                <a:tab pos="0" algn="l"/>
                <a:tab pos="447675" algn="l"/>
                <a:tab pos="896620" algn="l"/>
                <a:tab pos="1346200" algn="l"/>
                <a:tab pos="1795145" algn="l"/>
                <a:tab pos="2244725" algn="l"/>
                <a:tab pos="2693670" algn="l"/>
                <a:tab pos="3143250" algn="l"/>
                <a:tab pos="3592195" algn="l"/>
                <a:tab pos="4041775" algn="l"/>
                <a:tab pos="4490720" algn="l"/>
                <a:tab pos="4940300" algn="l"/>
                <a:tab pos="5389245" algn="l"/>
                <a:tab pos="5838825" algn="l"/>
                <a:tab pos="6287770" algn="l"/>
                <a:tab pos="6737350" algn="l"/>
                <a:tab pos="7186295" algn="l"/>
                <a:tab pos="7635875" algn="l"/>
                <a:tab pos="8084820" algn="l"/>
                <a:tab pos="8534400" algn="l"/>
                <a:tab pos="8983345" algn="l"/>
              </a:tabLst>
              <a:defRPr sz="1800">
                <a:solidFill>
                  <a:srgbClr val="000000"/>
                </a:solidFill>
                <a:latin typeface="Trebuchet MS" pitchFamily="32" charset="0"/>
              </a:defRPr>
            </a:lvl1pPr>
          </a:lstStyle>
          <a:p>
            <a:fld id="{6B945A0B-F03B-4AE3-ADB9-46425DACDD45}" type="slidenum">
              <a:rPr lang="de-DE"/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/>
  <p:txStyles>
    <p:titleStyle>
      <a:lvl1pPr algn="l" defTabSz="448945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500">
          <a:solidFill>
            <a:srgbClr val="002A55"/>
          </a:solidFill>
          <a:latin typeface="+mj-lt"/>
          <a:ea typeface="+mj-ea"/>
          <a:cs typeface="+mj-cs"/>
        </a:defRPr>
      </a:lvl1pPr>
      <a:lvl2pPr marL="742950" indent="-285750" algn="l" defTabSz="448945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500">
          <a:solidFill>
            <a:srgbClr val="002A55"/>
          </a:solidFill>
          <a:latin typeface="Arial Bold" charset="0"/>
          <a:ea typeface="MS Gothic" charset="-128"/>
        </a:defRPr>
      </a:lvl2pPr>
      <a:lvl3pPr marL="1143000" indent="-228600" algn="l" defTabSz="448945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500">
          <a:solidFill>
            <a:srgbClr val="002A55"/>
          </a:solidFill>
          <a:latin typeface="Arial Bold" charset="0"/>
          <a:ea typeface="MS Gothic" charset="-128"/>
        </a:defRPr>
      </a:lvl3pPr>
      <a:lvl4pPr marL="1600200" indent="-228600" algn="l" defTabSz="448945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500">
          <a:solidFill>
            <a:srgbClr val="002A55"/>
          </a:solidFill>
          <a:latin typeface="Arial Bold" charset="0"/>
          <a:ea typeface="MS Gothic" charset="-128"/>
        </a:defRPr>
      </a:lvl4pPr>
      <a:lvl5pPr marL="2057400" indent="-228600" algn="l" defTabSz="448945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500">
          <a:solidFill>
            <a:srgbClr val="002A55"/>
          </a:solidFill>
          <a:latin typeface="Arial Bold" charset="0"/>
          <a:ea typeface="MS Gothic" charset="-128"/>
        </a:defRPr>
      </a:lvl5pPr>
      <a:lvl6pPr marL="2514600" indent="-228600" algn="l" defTabSz="448945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500">
          <a:solidFill>
            <a:srgbClr val="002A55"/>
          </a:solidFill>
          <a:latin typeface="Arial Bold" charset="0"/>
          <a:ea typeface="MS Gothic" charset="-128"/>
        </a:defRPr>
      </a:lvl6pPr>
      <a:lvl7pPr marL="2971800" indent="-228600" algn="l" defTabSz="448945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500">
          <a:solidFill>
            <a:srgbClr val="002A55"/>
          </a:solidFill>
          <a:latin typeface="Arial Bold" charset="0"/>
          <a:ea typeface="MS Gothic" charset="-128"/>
        </a:defRPr>
      </a:lvl7pPr>
      <a:lvl8pPr marL="3429000" indent="-228600" algn="l" defTabSz="448945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500">
          <a:solidFill>
            <a:srgbClr val="002A55"/>
          </a:solidFill>
          <a:latin typeface="Arial Bold" charset="0"/>
          <a:ea typeface="MS Gothic" charset="-128"/>
        </a:defRPr>
      </a:lvl8pPr>
      <a:lvl9pPr marL="3886200" indent="-228600" algn="l" defTabSz="448945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500">
          <a:solidFill>
            <a:srgbClr val="002A55"/>
          </a:solidFill>
          <a:latin typeface="Arial Bold" charset="0"/>
          <a:ea typeface="MS Gothic" charset="-128"/>
        </a:defRPr>
      </a:lvl9pPr>
    </p:titleStyle>
    <p:bodyStyle>
      <a:lvl1pPr marL="342900" indent="-342900" algn="l" defTabSz="448945" rtl="0" eaLnBrk="0" fontAlgn="base" hangingPunct="0">
        <a:spcBef>
          <a:spcPts val="925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37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48945" rtl="0" eaLnBrk="0" fontAlgn="base" hangingPunct="0">
        <a:spcBef>
          <a:spcPts val="85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3400">
          <a:solidFill>
            <a:srgbClr val="000000"/>
          </a:solidFill>
          <a:latin typeface="+mn-lt"/>
          <a:ea typeface="+mn-ea"/>
        </a:defRPr>
      </a:lvl2pPr>
      <a:lvl3pPr marL="1143000" indent="-228600" algn="l" defTabSz="448945" rtl="0" eaLnBrk="0" fontAlgn="base" hangingPunct="0">
        <a:spcBef>
          <a:spcPts val="85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3400">
          <a:solidFill>
            <a:srgbClr val="000000"/>
          </a:solidFill>
          <a:latin typeface="+mn-lt"/>
          <a:ea typeface="+mn-ea"/>
        </a:defRPr>
      </a:lvl3pPr>
      <a:lvl4pPr marL="1600200" indent="-228600" algn="l" defTabSz="448945" rtl="0" eaLnBrk="0" fontAlgn="base" hangingPunct="0">
        <a:spcBef>
          <a:spcPts val="775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3100">
          <a:solidFill>
            <a:srgbClr val="000000"/>
          </a:solidFill>
          <a:latin typeface="+mn-lt"/>
          <a:ea typeface="+mn-ea"/>
        </a:defRPr>
      </a:lvl4pPr>
      <a:lvl5pPr marL="2057400" indent="-228600" algn="l" defTabSz="448945" rtl="0" eaLnBrk="0" fontAlgn="base" hangingPunct="0">
        <a:spcBef>
          <a:spcPts val="775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3100">
          <a:solidFill>
            <a:srgbClr val="000000"/>
          </a:solidFill>
          <a:latin typeface="+mn-lt"/>
          <a:ea typeface="+mn-ea"/>
        </a:defRPr>
      </a:lvl5pPr>
      <a:lvl6pPr marL="2514600" indent="-228600" algn="l" defTabSz="448945" rtl="0" eaLnBrk="0" fontAlgn="base" hangingPunct="0">
        <a:spcBef>
          <a:spcPts val="775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3100">
          <a:solidFill>
            <a:srgbClr val="000000"/>
          </a:solidFill>
          <a:latin typeface="+mn-lt"/>
          <a:ea typeface="+mn-ea"/>
        </a:defRPr>
      </a:lvl6pPr>
      <a:lvl7pPr marL="2971800" indent="-228600" algn="l" defTabSz="448945" rtl="0" eaLnBrk="0" fontAlgn="base" hangingPunct="0">
        <a:spcBef>
          <a:spcPts val="775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3100">
          <a:solidFill>
            <a:srgbClr val="000000"/>
          </a:solidFill>
          <a:latin typeface="+mn-lt"/>
          <a:ea typeface="+mn-ea"/>
        </a:defRPr>
      </a:lvl7pPr>
      <a:lvl8pPr marL="3429000" indent="-228600" algn="l" defTabSz="448945" rtl="0" eaLnBrk="0" fontAlgn="base" hangingPunct="0">
        <a:spcBef>
          <a:spcPts val="775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3100">
          <a:solidFill>
            <a:srgbClr val="000000"/>
          </a:solidFill>
          <a:latin typeface="+mn-lt"/>
          <a:ea typeface="+mn-ea"/>
        </a:defRPr>
      </a:lvl8pPr>
      <a:lvl9pPr marL="3886200" indent="-228600" algn="l" defTabSz="448945" rtl="0" eaLnBrk="0" fontAlgn="base" hangingPunct="0">
        <a:spcBef>
          <a:spcPts val="775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3100">
          <a:solidFill>
            <a:srgbClr val="000000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812800" y="2654300"/>
            <a:ext cx="14897100" cy="1528763"/>
          </a:xfrm>
          <a:prstGeom prst="rect">
            <a:avLst/>
          </a:prstGeom>
          <a:noFill/>
          <a:ln w="9525">
            <a:noFill/>
            <a:round/>
          </a:ln>
          <a:effectLst/>
        </p:spPr>
        <p:txBody>
          <a:bodyPr vert="horz" wrap="square" lIns="158040" tIns="79200" rIns="158040" bIns="79200" numCol="1" anchor="ctr" anchorCtr="0" compatLnSpc="1"/>
          <a:lstStyle/>
          <a:p>
            <a:pPr lvl="0"/>
            <a:r>
              <a:rPr lang="en-GB" smtClean="0"/>
              <a:t>Klicken Sie, um das Format des Titeltextes zu bearbeiten</a:t>
            </a:r>
            <a:endParaRPr lang="en-GB" smtClean="0"/>
          </a:p>
        </p:txBody>
      </p:sp>
      <p:sp>
        <p:nvSpPr>
          <p:cNvPr id="2050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812800" y="3848100"/>
            <a:ext cx="14897100" cy="7292975"/>
          </a:xfrm>
          <a:prstGeom prst="rect">
            <a:avLst/>
          </a:prstGeom>
          <a:noFill/>
          <a:ln w="9525">
            <a:noFill/>
            <a:round/>
          </a:ln>
          <a:effectLst/>
        </p:spPr>
        <p:txBody>
          <a:bodyPr vert="horz" wrap="square" lIns="158040" tIns="79200" rIns="158040" bIns="79200" numCol="1" anchor="t" anchorCtr="0" compatLnSpc="1"/>
          <a:lstStyle/>
          <a:p>
            <a:pPr lvl="0"/>
            <a:r>
              <a:rPr lang="en-GB" smtClean="0"/>
              <a:t>Klicken Sie, um die Formate des Gliederungstextes zu bearbeiten</a:t>
            </a:r>
            <a:endParaRPr lang="en-GB" smtClean="0"/>
          </a:p>
          <a:p>
            <a:pPr lvl="1"/>
            <a:r>
              <a:rPr lang="en-GB" smtClean="0"/>
              <a:t>Zweite Gliederungsebene</a:t>
            </a:r>
            <a:endParaRPr lang="en-GB" smtClean="0"/>
          </a:p>
          <a:p>
            <a:pPr lvl="2"/>
            <a:r>
              <a:rPr lang="en-GB" smtClean="0"/>
              <a:t>Dritte Gliederungsebene</a:t>
            </a:r>
            <a:endParaRPr lang="en-GB" smtClean="0"/>
          </a:p>
          <a:p>
            <a:pPr lvl="3"/>
            <a:r>
              <a:rPr lang="en-GB" smtClean="0"/>
              <a:t>Vierte Gliederungsebene</a:t>
            </a:r>
            <a:endParaRPr lang="en-GB" smtClean="0"/>
          </a:p>
          <a:p>
            <a:pPr lvl="4"/>
            <a:r>
              <a:rPr lang="en-GB" smtClean="0"/>
              <a:t>Fünfte Gliederungsebene</a:t>
            </a:r>
            <a:endParaRPr lang="en-GB" smtClean="0"/>
          </a:p>
          <a:p>
            <a:pPr lvl="4"/>
            <a:r>
              <a:rPr lang="en-GB" smtClean="0"/>
              <a:t>Sechste Gliederungsebene</a:t>
            </a:r>
            <a:endParaRPr lang="en-GB" smtClean="0"/>
          </a:p>
          <a:p>
            <a:pPr lvl="4"/>
            <a:r>
              <a:rPr lang="en-GB" smtClean="0"/>
              <a:t>Siebente Gliederungsebene</a:t>
            </a:r>
            <a:endParaRPr lang="en-GB" smtClean="0"/>
          </a:p>
          <a:p>
            <a:pPr lvl="4"/>
            <a:r>
              <a:rPr lang="en-GB" smtClean="0"/>
              <a:t>Achte Gliederungsebene</a:t>
            </a:r>
            <a:endParaRPr lang="en-GB" smtClean="0"/>
          </a:p>
          <a:p>
            <a:pPr lvl="4"/>
            <a:r>
              <a:rPr lang="en-GB" smtClean="0"/>
              <a:t>Neunte Gliederungsebene</a:t>
            </a:r>
            <a:endParaRPr lang="en-GB" smtClean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448945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500">
          <a:solidFill>
            <a:srgbClr val="002A55"/>
          </a:solidFill>
          <a:latin typeface="+mj-lt"/>
          <a:ea typeface="+mj-ea"/>
          <a:cs typeface="+mj-cs"/>
        </a:defRPr>
      </a:lvl1pPr>
      <a:lvl2pPr marL="742950" indent="-285750" algn="l" defTabSz="448945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500">
          <a:solidFill>
            <a:srgbClr val="002A55"/>
          </a:solidFill>
          <a:latin typeface="Arial Bold" charset="0"/>
          <a:ea typeface="MS Gothic" charset="-128"/>
        </a:defRPr>
      </a:lvl2pPr>
      <a:lvl3pPr marL="1143000" indent="-228600" algn="l" defTabSz="448945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500">
          <a:solidFill>
            <a:srgbClr val="002A55"/>
          </a:solidFill>
          <a:latin typeface="Arial Bold" charset="0"/>
          <a:ea typeface="MS Gothic" charset="-128"/>
        </a:defRPr>
      </a:lvl3pPr>
      <a:lvl4pPr marL="1600200" indent="-228600" algn="l" defTabSz="448945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500">
          <a:solidFill>
            <a:srgbClr val="002A55"/>
          </a:solidFill>
          <a:latin typeface="Arial Bold" charset="0"/>
          <a:ea typeface="MS Gothic" charset="-128"/>
        </a:defRPr>
      </a:lvl4pPr>
      <a:lvl5pPr marL="2057400" indent="-228600" algn="l" defTabSz="448945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500">
          <a:solidFill>
            <a:srgbClr val="002A55"/>
          </a:solidFill>
          <a:latin typeface="Arial Bold" charset="0"/>
          <a:ea typeface="MS Gothic" charset="-128"/>
        </a:defRPr>
      </a:lvl5pPr>
      <a:lvl6pPr marL="2514600" indent="-228600" algn="l" defTabSz="448945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500">
          <a:solidFill>
            <a:srgbClr val="002A55"/>
          </a:solidFill>
          <a:latin typeface="Arial Bold" charset="0"/>
          <a:ea typeface="MS Gothic" charset="-128"/>
        </a:defRPr>
      </a:lvl6pPr>
      <a:lvl7pPr marL="2971800" indent="-228600" algn="l" defTabSz="448945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500">
          <a:solidFill>
            <a:srgbClr val="002A55"/>
          </a:solidFill>
          <a:latin typeface="Arial Bold" charset="0"/>
          <a:ea typeface="MS Gothic" charset="-128"/>
        </a:defRPr>
      </a:lvl7pPr>
      <a:lvl8pPr marL="3429000" indent="-228600" algn="l" defTabSz="448945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500">
          <a:solidFill>
            <a:srgbClr val="002A55"/>
          </a:solidFill>
          <a:latin typeface="Arial Bold" charset="0"/>
          <a:ea typeface="MS Gothic" charset="-128"/>
        </a:defRPr>
      </a:lvl8pPr>
      <a:lvl9pPr marL="3886200" indent="-228600" algn="l" defTabSz="448945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500">
          <a:solidFill>
            <a:srgbClr val="002A55"/>
          </a:solidFill>
          <a:latin typeface="Arial Bold" charset="0"/>
          <a:ea typeface="MS Gothic" charset="-128"/>
        </a:defRPr>
      </a:lvl9pPr>
    </p:titleStyle>
    <p:bodyStyle>
      <a:lvl1pPr marL="342900" indent="-342900" algn="l" defTabSz="448945" rtl="0" eaLnBrk="0" fontAlgn="base" hangingPunct="0">
        <a:spcBef>
          <a:spcPts val="925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37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48945" rtl="0" eaLnBrk="0" fontAlgn="base" hangingPunct="0">
        <a:spcBef>
          <a:spcPts val="85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3400">
          <a:solidFill>
            <a:srgbClr val="000000"/>
          </a:solidFill>
          <a:latin typeface="+mn-lt"/>
          <a:ea typeface="+mn-ea"/>
        </a:defRPr>
      </a:lvl2pPr>
      <a:lvl3pPr marL="1143000" indent="-228600" algn="l" defTabSz="448945" rtl="0" eaLnBrk="0" fontAlgn="base" hangingPunct="0">
        <a:spcBef>
          <a:spcPts val="85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3400">
          <a:solidFill>
            <a:srgbClr val="000000"/>
          </a:solidFill>
          <a:latin typeface="+mn-lt"/>
          <a:ea typeface="+mn-ea"/>
        </a:defRPr>
      </a:lvl3pPr>
      <a:lvl4pPr marL="1600200" indent="-228600" algn="l" defTabSz="448945" rtl="0" eaLnBrk="0" fontAlgn="base" hangingPunct="0">
        <a:spcBef>
          <a:spcPts val="775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3100">
          <a:solidFill>
            <a:srgbClr val="000000"/>
          </a:solidFill>
          <a:latin typeface="+mn-lt"/>
          <a:ea typeface="+mn-ea"/>
        </a:defRPr>
      </a:lvl4pPr>
      <a:lvl5pPr marL="2057400" indent="-228600" algn="l" defTabSz="448945" rtl="0" eaLnBrk="0" fontAlgn="base" hangingPunct="0">
        <a:spcBef>
          <a:spcPts val="775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3100">
          <a:solidFill>
            <a:srgbClr val="000000"/>
          </a:solidFill>
          <a:latin typeface="+mn-lt"/>
          <a:ea typeface="+mn-ea"/>
        </a:defRPr>
      </a:lvl5pPr>
      <a:lvl6pPr marL="2514600" indent="-228600" algn="l" defTabSz="448945" rtl="0" eaLnBrk="0" fontAlgn="base" hangingPunct="0">
        <a:spcBef>
          <a:spcPts val="775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3100">
          <a:solidFill>
            <a:srgbClr val="000000"/>
          </a:solidFill>
          <a:latin typeface="+mn-lt"/>
          <a:ea typeface="+mn-ea"/>
        </a:defRPr>
      </a:lvl6pPr>
      <a:lvl7pPr marL="2971800" indent="-228600" algn="l" defTabSz="448945" rtl="0" eaLnBrk="0" fontAlgn="base" hangingPunct="0">
        <a:spcBef>
          <a:spcPts val="775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3100">
          <a:solidFill>
            <a:srgbClr val="000000"/>
          </a:solidFill>
          <a:latin typeface="+mn-lt"/>
          <a:ea typeface="+mn-ea"/>
        </a:defRPr>
      </a:lvl7pPr>
      <a:lvl8pPr marL="3429000" indent="-228600" algn="l" defTabSz="448945" rtl="0" eaLnBrk="0" fontAlgn="base" hangingPunct="0">
        <a:spcBef>
          <a:spcPts val="775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3100">
          <a:solidFill>
            <a:srgbClr val="000000"/>
          </a:solidFill>
          <a:latin typeface="+mn-lt"/>
          <a:ea typeface="+mn-ea"/>
        </a:defRPr>
      </a:lvl8pPr>
      <a:lvl9pPr marL="3886200" indent="-228600" algn="l" defTabSz="448945" rtl="0" eaLnBrk="0" fontAlgn="base" hangingPunct="0">
        <a:spcBef>
          <a:spcPts val="775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3100">
          <a:solidFill>
            <a:srgbClr val="000000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9.jpeg"/><Relationship Id="rId1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0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Rectangle 1"/>
          <p:cNvSpPr>
            <a:spLocks noChangeArrowheads="1"/>
          </p:cNvSpPr>
          <p:nvPr/>
        </p:nvSpPr>
        <p:spPr bwMode="auto">
          <a:xfrm>
            <a:off x="0" y="7900988"/>
            <a:ext cx="16257588" cy="120251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66"/>
            </a:solidFill>
            <a:round/>
          </a:ln>
          <a:effectLst/>
        </p:spPr>
        <p:txBody>
          <a:bodyPr wrap="none" anchor="ctr"/>
          <a:lstStyle/>
          <a:p>
            <a:endParaRPr lang="en-GB" dirty="0"/>
          </a:p>
        </p:txBody>
      </p:sp>
      <p:sp>
        <p:nvSpPr>
          <p:cNvPr id="4098" name="Text Box 2"/>
          <p:cNvSpPr txBox="1">
            <a:spLocks noChangeArrowheads="1"/>
          </p:cNvSpPr>
          <p:nvPr/>
        </p:nvSpPr>
        <p:spPr bwMode="auto">
          <a:xfrm>
            <a:off x="12125325" y="11544300"/>
            <a:ext cx="2439988" cy="398463"/>
          </a:xfrm>
          <a:prstGeom prst="rect">
            <a:avLst/>
          </a:prstGeom>
          <a:noFill/>
          <a:ln w="9525">
            <a:noFill/>
            <a:round/>
          </a:ln>
          <a:effectLst/>
        </p:spPr>
        <p:txBody>
          <a:bodyPr lIns="158040" tIns="79200" rIns="158040" bIns="79200"/>
          <a:lstStyle/>
          <a:p>
            <a:pPr defTabSz="-635">
              <a:tabLst>
                <a:tab pos="0" algn="l"/>
                <a:tab pos="447675" algn="l"/>
                <a:tab pos="896620" algn="l"/>
                <a:tab pos="1346200" algn="l"/>
                <a:tab pos="1795145" algn="l"/>
                <a:tab pos="2244725" algn="l"/>
                <a:tab pos="2693670" algn="l"/>
                <a:tab pos="3143250" algn="l"/>
                <a:tab pos="3592195" algn="l"/>
                <a:tab pos="4041775" algn="l"/>
                <a:tab pos="4490720" algn="l"/>
                <a:tab pos="4940300" algn="l"/>
                <a:tab pos="5389245" algn="l"/>
                <a:tab pos="5838825" algn="l"/>
                <a:tab pos="6287770" algn="l"/>
                <a:tab pos="6737350" algn="l"/>
                <a:tab pos="7186295" algn="l"/>
                <a:tab pos="7635875" algn="l"/>
                <a:tab pos="8084820" algn="l"/>
                <a:tab pos="8534400" algn="l"/>
                <a:tab pos="8983345" algn="l"/>
              </a:tabLst>
            </a:pPr>
            <a:r>
              <a:rPr lang="de-DE" sz="1800" dirty="0" smtClean="0">
                <a:solidFill>
                  <a:srgbClr val="000000"/>
                </a:solidFill>
                <a:latin typeface="Trebuchet MS" pitchFamily="32" charset="0"/>
              </a:rPr>
              <a:t>1</a:t>
            </a:r>
            <a:r>
              <a:rPr lang="en-US" altLang="zh-CN" sz="1800" dirty="0">
                <a:solidFill>
                  <a:srgbClr val="000000"/>
                </a:solidFill>
                <a:latin typeface="Trebuchet MS" pitchFamily="32" charset="0"/>
              </a:rPr>
              <a:t>8</a:t>
            </a:r>
            <a:r>
              <a:rPr lang="de-DE" sz="1800" dirty="0" smtClean="0">
                <a:solidFill>
                  <a:srgbClr val="000000"/>
                </a:solidFill>
                <a:latin typeface="Trebuchet MS" pitchFamily="32" charset="0"/>
              </a:rPr>
              <a:t>. J</a:t>
            </a:r>
            <a:r>
              <a:rPr lang="en-US" altLang="zh-CN" sz="1800" dirty="0" err="1" smtClean="0">
                <a:solidFill>
                  <a:srgbClr val="000000"/>
                </a:solidFill>
                <a:latin typeface="Trebuchet MS" pitchFamily="32" charset="0"/>
              </a:rPr>
              <a:t>anuary</a:t>
            </a:r>
            <a:r>
              <a:rPr lang="de-DE" sz="1800" dirty="0" smtClean="0">
                <a:solidFill>
                  <a:srgbClr val="000000"/>
                </a:solidFill>
                <a:latin typeface="Trebuchet MS" pitchFamily="32" charset="0"/>
              </a:rPr>
              <a:t> 201</a:t>
            </a:r>
            <a:r>
              <a:rPr lang="en-US" altLang="zh-CN" sz="1800" dirty="0" smtClean="0">
                <a:solidFill>
                  <a:srgbClr val="000000"/>
                </a:solidFill>
                <a:latin typeface="Trebuchet MS" pitchFamily="32" charset="0"/>
              </a:rPr>
              <a:t>6</a:t>
            </a:r>
            <a:endParaRPr lang="de-DE" sz="1800" dirty="0">
              <a:solidFill>
                <a:srgbClr val="000000"/>
              </a:solidFill>
              <a:latin typeface="Trebuchet MS" pitchFamily="32" charset="0"/>
            </a:endParaRPr>
          </a:p>
        </p:txBody>
      </p:sp>
      <p:sp>
        <p:nvSpPr>
          <p:cNvPr id="4100" name="Text Box 4"/>
          <p:cNvSpPr txBox="1">
            <a:spLocks noChangeArrowheads="1"/>
          </p:cNvSpPr>
          <p:nvPr/>
        </p:nvSpPr>
        <p:spPr bwMode="auto">
          <a:xfrm>
            <a:off x="14022388" y="11544300"/>
            <a:ext cx="1692275" cy="398463"/>
          </a:xfrm>
          <a:prstGeom prst="rect">
            <a:avLst/>
          </a:prstGeom>
          <a:noFill/>
          <a:ln w="9525">
            <a:noFill/>
            <a:round/>
          </a:ln>
          <a:effectLst/>
        </p:spPr>
        <p:txBody>
          <a:bodyPr lIns="158040" tIns="79200" rIns="158040" bIns="79200"/>
          <a:lstStyle/>
          <a:p>
            <a:pPr algn="r" defTabSz="-635">
              <a:tabLst>
                <a:tab pos="0" algn="l"/>
                <a:tab pos="447675" algn="l"/>
                <a:tab pos="896620" algn="l"/>
                <a:tab pos="1346200" algn="l"/>
                <a:tab pos="1795145" algn="l"/>
                <a:tab pos="2244725" algn="l"/>
                <a:tab pos="2693670" algn="l"/>
                <a:tab pos="3143250" algn="l"/>
                <a:tab pos="3592195" algn="l"/>
                <a:tab pos="4041775" algn="l"/>
                <a:tab pos="4490720" algn="l"/>
                <a:tab pos="4940300" algn="l"/>
                <a:tab pos="5389245" algn="l"/>
                <a:tab pos="5838825" algn="l"/>
                <a:tab pos="6287770" algn="l"/>
                <a:tab pos="6737350" algn="l"/>
                <a:tab pos="7186295" algn="l"/>
                <a:tab pos="7635875" algn="l"/>
                <a:tab pos="8084820" algn="l"/>
                <a:tab pos="8534400" algn="l"/>
                <a:tab pos="8983345" algn="l"/>
              </a:tabLst>
            </a:pPr>
            <a:fld id="{A63D596B-DBEF-4DA9-9B3B-877F1C110A92}" type="slidenum">
              <a:rPr lang="de-DE" sz="1800">
                <a:solidFill>
                  <a:srgbClr val="000000"/>
                </a:solidFill>
                <a:latin typeface="Trebuchet MS" pitchFamily="32" charset="0"/>
              </a:rPr>
            </a:fld>
            <a:endParaRPr lang="de-DE" sz="1800">
              <a:solidFill>
                <a:srgbClr val="000000"/>
              </a:solidFill>
              <a:latin typeface="Trebuchet MS" pitchFamily="32" charset="0"/>
            </a:endParaRPr>
          </a:p>
        </p:txBody>
      </p:sp>
      <p:sp>
        <p:nvSpPr>
          <p:cNvPr id="4101" name="Text Box 5"/>
          <p:cNvSpPr txBox="1">
            <a:spLocks noChangeArrowheads="1"/>
          </p:cNvSpPr>
          <p:nvPr/>
        </p:nvSpPr>
        <p:spPr bwMode="auto">
          <a:xfrm>
            <a:off x="0" y="3608387"/>
            <a:ext cx="16257588" cy="1756508"/>
          </a:xfrm>
          <a:prstGeom prst="rect">
            <a:avLst/>
          </a:prstGeom>
          <a:solidFill>
            <a:srgbClr val="FFFFFF"/>
          </a:solidFill>
          <a:ln w="9525">
            <a:noFill/>
            <a:round/>
          </a:ln>
          <a:effectLst/>
        </p:spPr>
        <p:txBody>
          <a:bodyPr wrap="square" lIns="90000" tIns="46800" rIns="90000" bIns="46800">
            <a:spAutoFit/>
          </a:bodyPr>
          <a:lstStyle/>
          <a:p>
            <a:pPr algn="ctr" defTabSz="-635">
              <a:tabLst>
                <a:tab pos="0" algn="l"/>
                <a:tab pos="447675" algn="l"/>
                <a:tab pos="896620" algn="l"/>
                <a:tab pos="1346200" algn="l"/>
                <a:tab pos="1795145" algn="l"/>
                <a:tab pos="2244725" algn="l"/>
                <a:tab pos="2693670" algn="l"/>
                <a:tab pos="3143250" algn="l"/>
                <a:tab pos="3592195" algn="l"/>
                <a:tab pos="4041775" algn="l"/>
                <a:tab pos="4490720" algn="l"/>
                <a:tab pos="4940300" algn="l"/>
                <a:tab pos="5389245" algn="l"/>
                <a:tab pos="5838825" algn="l"/>
                <a:tab pos="6287770" algn="l"/>
                <a:tab pos="6737350" algn="l"/>
                <a:tab pos="7186295" algn="l"/>
                <a:tab pos="7635875" algn="l"/>
                <a:tab pos="8084820" algn="l"/>
                <a:tab pos="8534400" algn="l"/>
                <a:tab pos="8983345" algn="l"/>
                <a:tab pos="9410700" algn="l"/>
                <a:tab pos="10134600" algn="l"/>
                <a:tab pos="10858500" algn="l"/>
                <a:tab pos="11582400" algn="l"/>
                <a:tab pos="12306300" algn="l"/>
              </a:tabLst>
            </a:pPr>
            <a:r>
              <a:rPr lang="en-US" altLang="zh-CN" sz="5400" b="1" i="1" dirty="0" smtClean="0">
                <a:solidFill>
                  <a:srgbClr val="000000"/>
                </a:solidFill>
                <a:latin typeface="Calibri"/>
                <a:cs typeface="Calibri"/>
              </a:rPr>
              <a:t>Inducing</a:t>
            </a:r>
            <a:r>
              <a:rPr lang="zh-CN" altLang="en-US" sz="5400" b="1" i="1" dirty="0" smtClean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5400" b="1" i="1" dirty="0" smtClean="0">
                <a:solidFill>
                  <a:srgbClr val="000000"/>
                </a:solidFill>
                <a:latin typeface="Calibri"/>
                <a:cs typeface="Calibri"/>
              </a:rPr>
              <a:t>competence-based</a:t>
            </a:r>
            <a:r>
              <a:rPr lang="zh-CN" altLang="en-US" sz="5400" b="1" i="1" dirty="0" smtClean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5400" b="1" i="1" dirty="0" smtClean="0">
                <a:solidFill>
                  <a:srgbClr val="000000"/>
                </a:solidFill>
                <a:latin typeface="Calibri"/>
                <a:cs typeface="Calibri"/>
              </a:rPr>
              <a:t>self-selection</a:t>
            </a:r>
            <a:r>
              <a:rPr lang="zh-CN" altLang="en-US" sz="5400" b="1" i="1" dirty="0" smtClean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5400" b="1" i="1" dirty="0" smtClean="0">
                <a:solidFill>
                  <a:srgbClr val="000000"/>
                </a:solidFill>
                <a:latin typeface="Calibri"/>
                <a:cs typeface="Calibri"/>
              </a:rPr>
              <a:t>of</a:t>
            </a:r>
            <a:r>
              <a:rPr lang="zh-CN" altLang="en-US" sz="5400" b="1" i="1" dirty="0" smtClean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5400" b="1" i="1" dirty="0" err="1" smtClean="0">
                <a:solidFill>
                  <a:srgbClr val="000000"/>
                </a:solidFill>
                <a:latin typeface="Calibri"/>
                <a:cs typeface="Calibri"/>
              </a:rPr>
              <a:t>microtasks</a:t>
            </a:r>
            <a:r>
              <a:rPr lang="zh-CN" altLang="en-US" sz="5400" b="1" i="1" dirty="0" smtClean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5400" b="1" i="1" dirty="0" smtClean="0">
                <a:solidFill>
                  <a:srgbClr val="000000"/>
                </a:solidFill>
                <a:latin typeface="Calibri"/>
                <a:cs typeface="Calibri"/>
              </a:rPr>
              <a:t>in</a:t>
            </a:r>
            <a:r>
              <a:rPr lang="zh-CN" altLang="en-US" sz="5400" b="1" i="1" dirty="0" smtClean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5400" b="1" i="1" dirty="0" smtClean="0">
                <a:solidFill>
                  <a:srgbClr val="000000"/>
                </a:solidFill>
                <a:latin typeface="Calibri"/>
                <a:cs typeface="Calibri"/>
              </a:rPr>
              <a:t>the</a:t>
            </a:r>
            <a:r>
              <a:rPr lang="zh-CN" altLang="en-US" sz="5400" b="1" i="1" dirty="0" smtClean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5400" b="1" i="1" dirty="0" smtClean="0">
                <a:solidFill>
                  <a:srgbClr val="000000"/>
                </a:solidFill>
                <a:latin typeface="Calibri"/>
                <a:cs typeface="Calibri"/>
              </a:rPr>
              <a:t>Crowd</a:t>
            </a:r>
            <a:endParaRPr lang="en-US" sz="5400" b="1" dirty="0">
              <a:latin typeface="Calibri"/>
              <a:cs typeface="Calibri"/>
            </a:endParaRPr>
          </a:p>
        </p:txBody>
      </p:sp>
      <p:sp>
        <p:nvSpPr>
          <p:cNvPr id="4102" name="Rectangle 6"/>
          <p:cNvSpPr>
            <a:spLocks noChangeArrowheads="1"/>
          </p:cNvSpPr>
          <p:nvPr/>
        </p:nvSpPr>
        <p:spPr bwMode="auto">
          <a:xfrm>
            <a:off x="4133850" y="7900988"/>
            <a:ext cx="8186738" cy="1202510"/>
          </a:xfrm>
          <a:prstGeom prst="rect">
            <a:avLst/>
          </a:prstGeom>
          <a:noFill/>
          <a:ln w="9525">
            <a:noFill/>
            <a:round/>
          </a:ln>
          <a:effectLst/>
        </p:spPr>
        <p:txBody>
          <a:bodyPr lIns="90000" tIns="46800" rIns="90000" bIns="46800">
            <a:spAutoFit/>
          </a:bodyPr>
          <a:lstStyle/>
          <a:p>
            <a:pPr algn="ctr" defTabSz="-635">
              <a:tabLst>
                <a:tab pos="0" algn="l"/>
                <a:tab pos="447675" algn="l"/>
                <a:tab pos="896620" algn="l"/>
                <a:tab pos="1346200" algn="l"/>
                <a:tab pos="1795145" algn="l"/>
                <a:tab pos="2244725" algn="l"/>
                <a:tab pos="2693670" algn="l"/>
                <a:tab pos="3143250" algn="l"/>
                <a:tab pos="3592195" algn="l"/>
                <a:tab pos="4041775" algn="l"/>
                <a:tab pos="4490720" algn="l"/>
                <a:tab pos="4940300" algn="l"/>
                <a:tab pos="5389245" algn="l"/>
                <a:tab pos="5838825" algn="l"/>
                <a:tab pos="6287770" algn="l"/>
                <a:tab pos="6737350" algn="l"/>
                <a:tab pos="7186295" algn="l"/>
                <a:tab pos="7635875" algn="l"/>
                <a:tab pos="8084820" algn="l"/>
                <a:tab pos="8534400" algn="l"/>
                <a:tab pos="8983345" algn="l"/>
              </a:tabLst>
            </a:pPr>
            <a:r>
              <a:rPr lang="en-US" altLang="zh-CN" u="sng" dirty="0" err="1" smtClean="0">
                <a:solidFill>
                  <a:srgbClr val="000000"/>
                </a:solidFill>
                <a:latin typeface="Calibri"/>
                <a:cs typeface="Calibri"/>
              </a:rPr>
              <a:t>Zijian</a:t>
            </a:r>
            <a:r>
              <a:rPr lang="zh-CN" altLang="en-US" u="sng" dirty="0" smtClean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u="sng" dirty="0" smtClean="0">
                <a:solidFill>
                  <a:srgbClr val="000000"/>
                </a:solidFill>
                <a:latin typeface="Calibri"/>
                <a:cs typeface="Calibri"/>
              </a:rPr>
              <a:t>Zhang</a:t>
            </a:r>
            <a:endParaRPr lang="zh-CN" altLang="en-US" u="sng" dirty="0" smtClean="0">
              <a:solidFill>
                <a:srgbClr val="000000"/>
              </a:solidFill>
              <a:latin typeface="Calibri"/>
              <a:cs typeface="Calibri"/>
            </a:endParaRPr>
          </a:p>
          <a:p>
            <a:pPr algn="ctr" defTabSz="-635">
              <a:tabLst>
                <a:tab pos="0" algn="l"/>
                <a:tab pos="447675" algn="l"/>
                <a:tab pos="896620" algn="l"/>
                <a:tab pos="1346200" algn="l"/>
                <a:tab pos="1795145" algn="l"/>
                <a:tab pos="2244725" algn="l"/>
                <a:tab pos="2693670" algn="l"/>
                <a:tab pos="3143250" algn="l"/>
                <a:tab pos="3592195" algn="l"/>
                <a:tab pos="4041775" algn="l"/>
                <a:tab pos="4490720" algn="l"/>
                <a:tab pos="4940300" algn="l"/>
                <a:tab pos="5389245" algn="l"/>
                <a:tab pos="5838825" algn="l"/>
                <a:tab pos="6287770" algn="l"/>
                <a:tab pos="6737350" algn="l"/>
                <a:tab pos="7186295" algn="l"/>
                <a:tab pos="7635875" algn="l"/>
                <a:tab pos="8084820" algn="l"/>
                <a:tab pos="8534400" algn="l"/>
                <a:tab pos="8983345" algn="l"/>
              </a:tabLst>
            </a:pPr>
            <a:r>
              <a:rPr lang="de-DE" u="sng" dirty="0" err="1" smtClean="0">
                <a:solidFill>
                  <a:srgbClr val="000000"/>
                </a:solidFill>
                <a:latin typeface="Calibri"/>
                <a:cs typeface="Calibri"/>
              </a:rPr>
              <a:t>Jingzhe</a:t>
            </a:r>
            <a:r>
              <a:rPr lang="de-DE" u="sng" dirty="0" smtClean="0">
                <a:solidFill>
                  <a:srgbClr val="000000"/>
                </a:solidFill>
                <a:latin typeface="Calibri"/>
                <a:cs typeface="Calibri"/>
              </a:rPr>
              <a:t> Ding</a:t>
            </a:r>
            <a:endParaRPr lang="de-DE" dirty="0">
              <a:solidFill>
                <a:srgbClr val="000000"/>
              </a:solidFill>
              <a:latin typeface="Calibri"/>
              <a:cs typeface="Calibri"/>
            </a:endParaRPr>
          </a:p>
          <a:p>
            <a:pPr algn="ctr" defTabSz="-635">
              <a:tabLst>
                <a:tab pos="0" algn="l"/>
                <a:tab pos="447675" algn="l"/>
                <a:tab pos="896620" algn="l"/>
                <a:tab pos="1346200" algn="l"/>
                <a:tab pos="1795145" algn="l"/>
                <a:tab pos="2244725" algn="l"/>
                <a:tab pos="2693670" algn="l"/>
                <a:tab pos="3143250" algn="l"/>
                <a:tab pos="3592195" algn="l"/>
                <a:tab pos="4041775" algn="l"/>
                <a:tab pos="4490720" algn="l"/>
                <a:tab pos="4940300" algn="l"/>
                <a:tab pos="5389245" algn="l"/>
                <a:tab pos="5838825" algn="l"/>
                <a:tab pos="6287770" algn="l"/>
                <a:tab pos="6737350" algn="l"/>
                <a:tab pos="7186295" algn="l"/>
                <a:tab pos="7635875" algn="l"/>
                <a:tab pos="8084820" algn="l"/>
                <a:tab pos="8534400" algn="l"/>
                <a:tab pos="8983345" algn="l"/>
              </a:tabLst>
            </a:pPr>
            <a:r>
              <a:rPr lang="de-DE" dirty="0" smtClean="0">
                <a:solidFill>
                  <a:srgbClr val="000000"/>
                </a:solidFill>
                <a:latin typeface="Calibri"/>
                <a:cs typeface="Calibri"/>
              </a:rPr>
              <a:t>Mentor:</a:t>
            </a:r>
            <a:r>
              <a:rPr lang="en-US" altLang="zh-CN" dirty="0" err="1" smtClean="0">
                <a:solidFill>
                  <a:srgbClr val="000000"/>
                </a:solidFill>
                <a:latin typeface="Calibri"/>
                <a:cs typeface="Calibri"/>
              </a:rPr>
              <a:t>Ujwal</a:t>
            </a:r>
            <a:r>
              <a:rPr lang="zh-CN" altLang="en-US" dirty="0" smtClean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dirty="0" err="1" smtClean="0">
                <a:solidFill>
                  <a:srgbClr val="000000"/>
                </a:solidFill>
                <a:latin typeface="Calibri"/>
                <a:cs typeface="Calibri"/>
              </a:rPr>
              <a:t>Gadiraju</a:t>
            </a:r>
            <a:endParaRPr lang="de-DE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Text Box 3"/>
          <p:cNvSpPr txBox="1">
            <a:spLocks noChangeArrowheads="1"/>
          </p:cNvSpPr>
          <p:nvPr/>
        </p:nvSpPr>
        <p:spPr bwMode="auto">
          <a:xfrm>
            <a:off x="14022388" y="11544300"/>
            <a:ext cx="1692275" cy="398463"/>
          </a:xfrm>
          <a:prstGeom prst="rect">
            <a:avLst/>
          </a:prstGeom>
          <a:noFill/>
          <a:ln w="9525">
            <a:noFill/>
            <a:round/>
          </a:ln>
          <a:effectLst/>
        </p:spPr>
        <p:txBody>
          <a:bodyPr lIns="158040" tIns="79200" rIns="158040" bIns="79200"/>
          <a:lstStyle/>
          <a:p>
            <a:pPr algn="r" defTabSz="-635">
              <a:tabLst>
                <a:tab pos="0" algn="l"/>
                <a:tab pos="447675" algn="l"/>
                <a:tab pos="896620" algn="l"/>
                <a:tab pos="1346200" algn="l"/>
                <a:tab pos="1795145" algn="l"/>
                <a:tab pos="2244725" algn="l"/>
                <a:tab pos="2693670" algn="l"/>
                <a:tab pos="3143250" algn="l"/>
                <a:tab pos="3592195" algn="l"/>
                <a:tab pos="4041775" algn="l"/>
                <a:tab pos="4490720" algn="l"/>
                <a:tab pos="4940300" algn="l"/>
                <a:tab pos="5389245" algn="l"/>
                <a:tab pos="5838825" algn="l"/>
                <a:tab pos="6287770" algn="l"/>
                <a:tab pos="6737350" algn="l"/>
                <a:tab pos="7186295" algn="l"/>
                <a:tab pos="7635875" algn="l"/>
                <a:tab pos="8084820" algn="l"/>
                <a:tab pos="8534400" algn="l"/>
                <a:tab pos="8983345" algn="l"/>
              </a:tabLst>
            </a:pPr>
            <a:fld id="{1BBFC8E5-AA28-46E9-B229-BBDD8B0ED059}" type="slidenum">
              <a:rPr lang="en-US" sz="1800" smtClean="0">
                <a:solidFill>
                  <a:srgbClr val="000000"/>
                </a:solidFill>
                <a:latin typeface="Trebuchet MS" pitchFamily="32" charset="0"/>
              </a:rPr>
            </a:fld>
            <a:endParaRPr lang="en-US" sz="1800">
              <a:solidFill>
                <a:srgbClr val="000000"/>
              </a:solidFill>
              <a:latin typeface="Trebuchet MS" pitchFamily="32" charset="0"/>
            </a:endParaRPr>
          </a:p>
        </p:txBody>
      </p:sp>
      <p:sp>
        <p:nvSpPr>
          <p:cNvPr id="5128" name="Text Box 8"/>
          <p:cNvSpPr txBox="1">
            <a:spLocks noChangeArrowheads="1"/>
          </p:cNvSpPr>
          <p:nvPr/>
        </p:nvSpPr>
        <p:spPr bwMode="auto">
          <a:xfrm>
            <a:off x="813594" y="2084387"/>
            <a:ext cx="14901863" cy="668337"/>
          </a:xfrm>
          <a:prstGeom prst="rect">
            <a:avLst/>
          </a:prstGeom>
          <a:noFill/>
          <a:ln w="9525">
            <a:noFill/>
            <a:round/>
          </a:ln>
          <a:effectLst/>
        </p:spPr>
        <p:txBody>
          <a:bodyPr lIns="158040" tIns="79200" rIns="158040" bIns="79200" anchor="ctr"/>
          <a:lstStyle/>
          <a:p>
            <a:pPr algn="l" defTabSz="448945"/>
            <a:r>
              <a:rPr kumimoji="1" lang="en-US" altLang="zh-CN" sz="4800" dirty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Approaches</a:t>
            </a:r>
            <a:endParaRPr kumimoji="1" lang="en-US" altLang="zh-CN" sz="4800" dirty="0">
              <a:solidFill>
                <a:schemeClr val="bg1">
                  <a:lumMod val="50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6" name="Textfeld 10"/>
          <p:cNvSpPr txBox="1"/>
          <p:nvPr/>
        </p:nvSpPr>
        <p:spPr>
          <a:xfrm>
            <a:off x="1423035" y="3075305"/>
            <a:ext cx="214503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Font typeface="Wingdings" charset="2"/>
              <a:buNone/>
            </a:pPr>
            <a:r>
              <a:rPr lang="en-US" altLang="zh-CN" sz="3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Scenario</a:t>
            </a:r>
            <a:r>
              <a:rPr lang="zh-CN" altLang="en-US" sz="3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sz="3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1</a:t>
            </a:r>
            <a:endParaRPr lang="en-US" altLang="zh-CN" sz="3200" dirty="0" smtClean="0">
              <a:solidFill>
                <a:schemeClr val="tx1">
                  <a:lumMod val="65000"/>
                  <a:lumOff val="3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256960" y="6608508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2" name="图片 1" descr="E:\Users\Assassin\workspace\web_technologien\ppt_graphics\1.2.png1.2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3861435" y="2864168"/>
            <a:ext cx="10058400" cy="71526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Text Box 3"/>
          <p:cNvSpPr txBox="1">
            <a:spLocks noChangeArrowheads="1"/>
          </p:cNvSpPr>
          <p:nvPr/>
        </p:nvSpPr>
        <p:spPr bwMode="auto">
          <a:xfrm>
            <a:off x="14022388" y="11544300"/>
            <a:ext cx="1692275" cy="398463"/>
          </a:xfrm>
          <a:prstGeom prst="rect">
            <a:avLst/>
          </a:prstGeom>
          <a:noFill/>
          <a:ln w="9525">
            <a:noFill/>
            <a:round/>
          </a:ln>
          <a:effectLst/>
        </p:spPr>
        <p:txBody>
          <a:bodyPr lIns="158040" tIns="79200" rIns="158040" bIns="79200"/>
          <a:lstStyle/>
          <a:p>
            <a:pPr algn="r" defTabSz="-635">
              <a:tabLst>
                <a:tab pos="0" algn="l"/>
                <a:tab pos="447675" algn="l"/>
                <a:tab pos="896620" algn="l"/>
                <a:tab pos="1346200" algn="l"/>
                <a:tab pos="1795145" algn="l"/>
                <a:tab pos="2244725" algn="l"/>
                <a:tab pos="2693670" algn="l"/>
                <a:tab pos="3143250" algn="l"/>
                <a:tab pos="3592195" algn="l"/>
                <a:tab pos="4041775" algn="l"/>
                <a:tab pos="4490720" algn="l"/>
                <a:tab pos="4940300" algn="l"/>
                <a:tab pos="5389245" algn="l"/>
                <a:tab pos="5838825" algn="l"/>
                <a:tab pos="6287770" algn="l"/>
                <a:tab pos="6737350" algn="l"/>
                <a:tab pos="7186295" algn="l"/>
                <a:tab pos="7635875" algn="l"/>
                <a:tab pos="8084820" algn="l"/>
                <a:tab pos="8534400" algn="l"/>
                <a:tab pos="8983345" algn="l"/>
              </a:tabLst>
            </a:pPr>
            <a:fld id="{1BBFC8E5-AA28-46E9-B229-BBDD8B0ED059}" type="slidenum">
              <a:rPr lang="en-US" sz="1800" smtClean="0">
                <a:solidFill>
                  <a:srgbClr val="000000"/>
                </a:solidFill>
                <a:latin typeface="Trebuchet MS" pitchFamily="32" charset="0"/>
              </a:rPr>
            </a:fld>
            <a:endParaRPr lang="en-US" sz="1800">
              <a:solidFill>
                <a:srgbClr val="000000"/>
              </a:solidFill>
              <a:latin typeface="Trebuchet MS" pitchFamily="32" charset="0"/>
            </a:endParaRPr>
          </a:p>
        </p:txBody>
      </p:sp>
      <p:sp>
        <p:nvSpPr>
          <p:cNvPr id="5128" name="Text Box 8"/>
          <p:cNvSpPr txBox="1">
            <a:spLocks noChangeArrowheads="1"/>
          </p:cNvSpPr>
          <p:nvPr/>
        </p:nvSpPr>
        <p:spPr bwMode="auto">
          <a:xfrm>
            <a:off x="813594" y="2084387"/>
            <a:ext cx="14901863" cy="668337"/>
          </a:xfrm>
          <a:prstGeom prst="rect">
            <a:avLst/>
          </a:prstGeom>
          <a:noFill/>
          <a:ln w="9525">
            <a:noFill/>
            <a:round/>
          </a:ln>
          <a:effectLst/>
        </p:spPr>
        <p:txBody>
          <a:bodyPr lIns="158040" tIns="79200" rIns="158040" bIns="79200" anchor="ctr"/>
          <a:lstStyle/>
          <a:p>
            <a:pPr algn="l" defTabSz="448945"/>
            <a:r>
              <a:rPr kumimoji="1" lang="en-US" altLang="zh-CN" sz="4800" dirty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Approaches</a:t>
            </a:r>
            <a:endParaRPr kumimoji="1" lang="en-US" altLang="zh-CN" sz="4800" dirty="0">
              <a:solidFill>
                <a:schemeClr val="bg1">
                  <a:lumMod val="50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6" name="Textfeld 10"/>
          <p:cNvSpPr txBox="1"/>
          <p:nvPr/>
        </p:nvSpPr>
        <p:spPr>
          <a:xfrm>
            <a:off x="1423035" y="3075305"/>
            <a:ext cx="214503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Font typeface="Wingdings" charset="2"/>
              <a:buNone/>
            </a:pPr>
            <a:r>
              <a:rPr lang="en-US" altLang="zh-CN" sz="3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Scenario</a:t>
            </a:r>
            <a:r>
              <a:rPr lang="zh-CN" altLang="en-US" sz="3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sz="3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1</a:t>
            </a:r>
            <a:endParaRPr lang="en-US" altLang="zh-CN" sz="3200" dirty="0" smtClean="0">
              <a:solidFill>
                <a:schemeClr val="tx1">
                  <a:lumMod val="65000"/>
                  <a:lumOff val="3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256960" y="6608508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2" name="图片 1" descr="E:\Users\Assassin\workspace\web_technologien\ppt_graphics\1.3.png1.3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3880803" y="2864168"/>
            <a:ext cx="10019665" cy="71526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Text Box 3"/>
          <p:cNvSpPr txBox="1">
            <a:spLocks noChangeArrowheads="1"/>
          </p:cNvSpPr>
          <p:nvPr/>
        </p:nvSpPr>
        <p:spPr bwMode="auto">
          <a:xfrm>
            <a:off x="14022388" y="11544300"/>
            <a:ext cx="1692275" cy="398463"/>
          </a:xfrm>
          <a:prstGeom prst="rect">
            <a:avLst/>
          </a:prstGeom>
          <a:noFill/>
          <a:ln w="9525">
            <a:noFill/>
            <a:round/>
          </a:ln>
          <a:effectLst/>
        </p:spPr>
        <p:txBody>
          <a:bodyPr lIns="158040" tIns="79200" rIns="158040" bIns="79200"/>
          <a:lstStyle/>
          <a:p>
            <a:pPr algn="r" defTabSz="-635">
              <a:tabLst>
                <a:tab pos="0" algn="l"/>
                <a:tab pos="447675" algn="l"/>
                <a:tab pos="896620" algn="l"/>
                <a:tab pos="1346200" algn="l"/>
                <a:tab pos="1795145" algn="l"/>
                <a:tab pos="2244725" algn="l"/>
                <a:tab pos="2693670" algn="l"/>
                <a:tab pos="3143250" algn="l"/>
                <a:tab pos="3592195" algn="l"/>
                <a:tab pos="4041775" algn="l"/>
                <a:tab pos="4490720" algn="l"/>
                <a:tab pos="4940300" algn="l"/>
                <a:tab pos="5389245" algn="l"/>
                <a:tab pos="5838825" algn="l"/>
                <a:tab pos="6287770" algn="l"/>
                <a:tab pos="6737350" algn="l"/>
                <a:tab pos="7186295" algn="l"/>
                <a:tab pos="7635875" algn="l"/>
                <a:tab pos="8084820" algn="l"/>
                <a:tab pos="8534400" algn="l"/>
                <a:tab pos="8983345" algn="l"/>
              </a:tabLst>
            </a:pPr>
            <a:fld id="{1BBFC8E5-AA28-46E9-B229-BBDD8B0ED059}" type="slidenum">
              <a:rPr lang="en-US" sz="1800" smtClean="0">
                <a:solidFill>
                  <a:srgbClr val="000000"/>
                </a:solidFill>
                <a:latin typeface="Trebuchet MS" pitchFamily="32" charset="0"/>
              </a:rPr>
            </a:fld>
            <a:endParaRPr lang="en-US" sz="1800">
              <a:solidFill>
                <a:srgbClr val="000000"/>
              </a:solidFill>
              <a:latin typeface="Trebuchet MS" pitchFamily="32" charset="0"/>
            </a:endParaRPr>
          </a:p>
        </p:txBody>
      </p:sp>
      <p:sp>
        <p:nvSpPr>
          <p:cNvPr id="5128" name="Text Box 8"/>
          <p:cNvSpPr txBox="1">
            <a:spLocks noChangeArrowheads="1"/>
          </p:cNvSpPr>
          <p:nvPr/>
        </p:nvSpPr>
        <p:spPr bwMode="auto">
          <a:xfrm>
            <a:off x="813594" y="2084387"/>
            <a:ext cx="14901863" cy="668337"/>
          </a:xfrm>
          <a:prstGeom prst="rect">
            <a:avLst/>
          </a:prstGeom>
          <a:noFill/>
          <a:ln w="9525">
            <a:noFill/>
            <a:round/>
          </a:ln>
          <a:effectLst/>
        </p:spPr>
        <p:txBody>
          <a:bodyPr lIns="158040" tIns="79200" rIns="158040" bIns="79200" anchor="ctr"/>
          <a:lstStyle/>
          <a:p>
            <a:pPr algn="l" defTabSz="448945"/>
            <a:r>
              <a:rPr kumimoji="1" lang="en-US" altLang="zh-CN" sz="4800" dirty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Approaches</a:t>
            </a:r>
            <a:endParaRPr kumimoji="1" lang="en-US" altLang="zh-CN" sz="4800" dirty="0">
              <a:solidFill>
                <a:schemeClr val="bg1">
                  <a:lumMod val="50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6" name="Textfeld 10"/>
          <p:cNvSpPr txBox="1"/>
          <p:nvPr/>
        </p:nvSpPr>
        <p:spPr>
          <a:xfrm>
            <a:off x="1423035" y="3075305"/>
            <a:ext cx="214503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Font typeface="Wingdings" charset="2"/>
              <a:buNone/>
            </a:pPr>
            <a:r>
              <a:rPr lang="en-US" altLang="zh-CN" sz="3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Scenario</a:t>
            </a:r>
            <a:r>
              <a:rPr lang="zh-CN" altLang="en-US" sz="3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sz="3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1</a:t>
            </a:r>
            <a:endParaRPr lang="en-US" altLang="zh-CN" sz="3200" dirty="0" smtClean="0">
              <a:solidFill>
                <a:schemeClr val="tx1">
                  <a:lumMod val="65000"/>
                  <a:lumOff val="3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256960" y="6608508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2" name="图片 1" descr="E:\Users\Assassin\workspace\web_technologien\ppt_graphics\1.4.png1.4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3880803" y="2885758"/>
            <a:ext cx="10019665" cy="7109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Text Box 3"/>
          <p:cNvSpPr txBox="1">
            <a:spLocks noChangeArrowheads="1"/>
          </p:cNvSpPr>
          <p:nvPr/>
        </p:nvSpPr>
        <p:spPr bwMode="auto">
          <a:xfrm>
            <a:off x="14022388" y="11544300"/>
            <a:ext cx="1692275" cy="398463"/>
          </a:xfrm>
          <a:prstGeom prst="rect">
            <a:avLst/>
          </a:prstGeom>
          <a:noFill/>
          <a:ln w="9525">
            <a:noFill/>
            <a:round/>
          </a:ln>
          <a:effectLst/>
        </p:spPr>
        <p:txBody>
          <a:bodyPr lIns="158040" tIns="79200" rIns="158040" bIns="79200"/>
          <a:lstStyle/>
          <a:p>
            <a:pPr algn="r" defTabSz="-635">
              <a:tabLst>
                <a:tab pos="0" algn="l"/>
                <a:tab pos="447675" algn="l"/>
                <a:tab pos="896620" algn="l"/>
                <a:tab pos="1346200" algn="l"/>
                <a:tab pos="1795145" algn="l"/>
                <a:tab pos="2244725" algn="l"/>
                <a:tab pos="2693670" algn="l"/>
                <a:tab pos="3143250" algn="l"/>
                <a:tab pos="3592195" algn="l"/>
                <a:tab pos="4041775" algn="l"/>
                <a:tab pos="4490720" algn="l"/>
                <a:tab pos="4940300" algn="l"/>
                <a:tab pos="5389245" algn="l"/>
                <a:tab pos="5838825" algn="l"/>
                <a:tab pos="6287770" algn="l"/>
                <a:tab pos="6737350" algn="l"/>
                <a:tab pos="7186295" algn="l"/>
                <a:tab pos="7635875" algn="l"/>
                <a:tab pos="8084820" algn="l"/>
                <a:tab pos="8534400" algn="l"/>
                <a:tab pos="8983345" algn="l"/>
              </a:tabLst>
            </a:pPr>
            <a:fld id="{1BBFC8E5-AA28-46E9-B229-BBDD8B0ED059}" type="slidenum">
              <a:rPr lang="en-US" sz="1800" smtClean="0">
                <a:solidFill>
                  <a:srgbClr val="000000"/>
                </a:solidFill>
                <a:latin typeface="Trebuchet MS" pitchFamily="32" charset="0"/>
              </a:rPr>
            </a:fld>
            <a:endParaRPr lang="en-US" sz="1800">
              <a:solidFill>
                <a:srgbClr val="000000"/>
              </a:solidFill>
              <a:latin typeface="Trebuchet MS" pitchFamily="32" charset="0"/>
            </a:endParaRPr>
          </a:p>
        </p:txBody>
      </p:sp>
      <p:sp>
        <p:nvSpPr>
          <p:cNvPr id="5128" name="Text Box 8"/>
          <p:cNvSpPr txBox="1">
            <a:spLocks noChangeArrowheads="1"/>
          </p:cNvSpPr>
          <p:nvPr/>
        </p:nvSpPr>
        <p:spPr bwMode="auto">
          <a:xfrm>
            <a:off x="813594" y="2084387"/>
            <a:ext cx="14901863" cy="668337"/>
          </a:xfrm>
          <a:prstGeom prst="rect">
            <a:avLst/>
          </a:prstGeom>
          <a:noFill/>
          <a:ln w="9525">
            <a:noFill/>
            <a:round/>
          </a:ln>
          <a:effectLst/>
        </p:spPr>
        <p:txBody>
          <a:bodyPr lIns="158040" tIns="79200" rIns="158040" bIns="79200" anchor="ctr"/>
          <a:lstStyle/>
          <a:p>
            <a:pPr algn="l" defTabSz="448945"/>
            <a:r>
              <a:rPr kumimoji="1" lang="en-US" altLang="zh-CN" sz="4800" dirty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Approaches</a:t>
            </a:r>
            <a:endParaRPr kumimoji="1" lang="en-US" altLang="zh-CN" sz="4800" dirty="0">
              <a:solidFill>
                <a:schemeClr val="bg1">
                  <a:lumMod val="50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6" name="Textfeld 10"/>
          <p:cNvSpPr txBox="1"/>
          <p:nvPr/>
        </p:nvSpPr>
        <p:spPr>
          <a:xfrm>
            <a:off x="1423035" y="3075305"/>
            <a:ext cx="214503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Font typeface="Wingdings" charset="2"/>
              <a:buNone/>
            </a:pPr>
            <a:r>
              <a:rPr lang="en-US" altLang="zh-CN" sz="3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Scenario</a:t>
            </a:r>
            <a:r>
              <a:rPr lang="zh-CN" altLang="en-US" sz="3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sz="3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1</a:t>
            </a:r>
            <a:endParaRPr lang="en-US" altLang="zh-CN" sz="3200" dirty="0" smtClean="0">
              <a:solidFill>
                <a:schemeClr val="tx1">
                  <a:lumMod val="65000"/>
                  <a:lumOff val="3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256960" y="6608508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2" name="图片 1" descr="E:\Users\Assassin\workspace\web_technologien\ppt_graphics\1.5.png1.5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3943668" y="2885758"/>
            <a:ext cx="9893935" cy="71094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Text Box 3"/>
          <p:cNvSpPr txBox="1">
            <a:spLocks noChangeArrowheads="1"/>
          </p:cNvSpPr>
          <p:nvPr/>
        </p:nvSpPr>
        <p:spPr bwMode="auto">
          <a:xfrm>
            <a:off x="14022388" y="11544300"/>
            <a:ext cx="1692275" cy="398463"/>
          </a:xfrm>
          <a:prstGeom prst="rect">
            <a:avLst/>
          </a:prstGeom>
          <a:noFill/>
          <a:ln w="9525">
            <a:noFill/>
            <a:round/>
          </a:ln>
          <a:effectLst/>
        </p:spPr>
        <p:txBody>
          <a:bodyPr lIns="158040" tIns="79200" rIns="158040" bIns="79200"/>
          <a:lstStyle/>
          <a:p>
            <a:pPr algn="r" defTabSz="-635">
              <a:tabLst>
                <a:tab pos="0" algn="l"/>
                <a:tab pos="447675" algn="l"/>
                <a:tab pos="896620" algn="l"/>
                <a:tab pos="1346200" algn="l"/>
                <a:tab pos="1795145" algn="l"/>
                <a:tab pos="2244725" algn="l"/>
                <a:tab pos="2693670" algn="l"/>
                <a:tab pos="3143250" algn="l"/>
                <a:tab pos="3592195" algn="l"/>
                <a:tab pos="4041775" algn="l"/>
                <a:tab pos="4490720" algn="l"/>
                <a:tab pos="4940300" algn="l"/>
                <a:tab pos="5389245" algn="l"/>
                <a:tab pos="5838825" algn="l"/>
                <a:tab pos="6287770" algn="l"/>
                <a:tab pos="6737350" algn="l"/>
                <a:tab pos="7186295" algn="l"/>
                <a:tab pos="7635875" algn="l"/>
                <a:tab pos="8084820" algn="l"/>
                <a:tab pos="8534400" algn="l"/>
                <a:tab pos="8983345" algn="l"/>
              </a:tabLst>
            </a:pPr>
            <a:fld id="{1BBFC8E5-AA28-46E9-B229-BBDD8B0ED059}" type="slidenum">
              <a:rPr lang="en-US" sz="1800" smtClean="0">
                <a:solidFill>
                  <a:srgbClr val="000000"/>
                </a:solidFill>
                <a:latin typeface="Trebuchet MS" pitchFamily="32" charset="0"/>
              </a:rPr>
            </a:fld>
            <a:endParaRPr lang="en-US" sz="1800">
              <a:solidFill>
                <a:srgbClr val="000000"/>
              </a:solidFill>
              <a:latin typeface="Trebuchet MS" pitchFamily="32" charset="0"/>
            </a:endParaRPr>
          </a:p>
        </p:txBody>
      </p:sp>
      <p:sp>
        <p:nvSpPr>
          <p:cNvPr id="5128" name="Text Box 8"/>
          <p:cNvSpPr txBox="1">
            <a:spLocks noChangeArrowheads="1"/>
          </p:cNvSpPr>
          <p:nvPr/>
        </p:nvSpPr>
        <p:spPr bwMode="auto">
          <a:xfrm>
            <a:off x="813594" y="2084387"/>
            <a:ext cx="14901863" cy="668337"/>
          </a:xfrm>
          <a:prstGeom prst="rect">
            <a:avLst/>
          </a:prstGeom>
          <a:noFill/>
          <a:ln w="9525">
            <a:noFill/>
            <a:round/>
          </a:ln>
          <a:effectLst/>
        </p:spPr>
        <p:txBody>
          <a:bodyPr lIns="158040" tIns="79200" rIns="158040" bIns="79200" anchor="ctr"/>
          <a:lstStyle/>
          <a:p>
            <a:pPr algn="l" defTabSz="448945"/>
            <a:r>
              <a:rPr kumimoji="1" lang="en-US" altLang="zh-CN" sz="4800" dirty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Approaches</a:t>
            </a:r>
            <a:endParaRPr kumimoji="1" lang="en-US" altLang="zh-CN" sz="4800" dirty="0">
              <a:solidFill>
                <a:schemeClr val="bg1">
                  <a:lumMod val="50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6" name="Textfeld 10"/>
          <p:cNvSpPr txBox="1"/>
          <p:nvPr/>
        </p:nvSpPr>
        <p:spPr>
          <a:xfrm>
            <a:off x="12624435" y="3075305"/>
            <a:ext cx="214503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Font typeface="Wingdings" charset="2"/>
              <a:buNone/>
            </a:pPr>
            <a:r>
              <a:rPr lang="en-US" altLang="zh-CN" sz="3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Scenario</a:t>
            </a:r>
            <a:r>
              <a:rPr lang="zh-CN" altLang="en-US" sz="3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sz="3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1</a:t>
            </a:r>
            <a:endParaRPr lang="en-US" altLang="zh-CN" sz="3200" dirty="0" smtClean="0">
              <a:solidFill>
                <a:schemeClr val="tx1">
                  <a:lumMod val="65000"/>
                  <a:lumOff val="3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" name="图片 1" descr="E:\Users\Assassin\workspace\web_technologien\ppt_graphics\2.1.png2.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733868" y="2912746"/>
            <a:ext cx="9893935" cy="70554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Text Box 3"/>
          <p:cNvSpPr txBox="1">
            <a:spLocks noChangeArrowheads="1"/>
          </p:cNvSpPr>
          <p:nvPr/>
        </p:nvSpPr>
        <p:spPr bwMode="auto">
          <a:xfrm>
            <a:off x="14022388" y="11544300"/>
            <a:ext cx="1692275" cy="398463"/>
          </a:xfrm>
          <a:prstGeom prst="rect">
            <a:avLst/>
          </a:prstGeom>
          <a:noFill/>
          <a:ln w="9525">
            <a:noFill/>
            <a:round/>
          </a:ln>
          <a:effectLst/>
        </p:spPr>
        <p:txBody>
          <a:bodyPr lIns="158040" tIns="79200" rIns="158040" bIns="79200"/>
          <a:lstStyle/>
          <a:p>
            <a:pPr algn="r" defTabSz="-635">
              <a:tabLst>
                <a:tab pos="0" algn="l"/>
                <a:tab pos="447675" algn="l"/>
                <a:tab pos="896620" algn="l"/>
                <a:tab pos="1346200" algn="l"/>
                <a:tab pos="1795145" algn="l"/>
                <a:tab pos="2244725" algn="l"/>
                <a:tab pos="2693670" algn="l"/>
                <a:tab pos="3143250" algn="l"/>
                <a:tab pos="3592195" algn="l"/>
                <a:tab pos="4041775" algn="l"/>
                <a:tab pos="4490720" algn="l"/>
                <a:tab pos="4940300" algn="l"/>
                <a:tab pos="5389245" algn="l"/>
                <a:tab pos="5838825" algn="l"/>
                <a:tab pos="6287770" algn="l"/>
                <a:tab pos="6737350" algn="l"/>
                <a:tab pos="7186295" algn="l"/>
                <a:tab pos="7635875" algn="l"/>
                <a:tab pos="8084820" algn="l"/>
                <a:tab pos="8534400" algn="l"/>
                <a:tab pos="8983345" algn="l"/>
              </a:tabLst>
            </a:pPr>
            <a:fld id="{1BBFC8E5-AA28-46E9-B229-BBDD8B0ED059}" type="slidenum">
              <a:rPr lang="en-US" sz="1800" smtClean="0">
                <a:solidFill>
                  <a:srgbClr val="000000"/>
                </a:solidFill>
                <a:latin typeface="Trebuchet MS" pitchFamily="32" charset="0"/>
              </a:rPr>
            </a:fld>
            <a:endParaRPr lang="en-US" sz="1800">
              <a:solidFill>
                <a:srgbClr val="000000"/>
              </a:solidFill>
              <a:latin typeface="Trebuchet MS" pitchFamily="32" charset="0"/>
            </a:endParaRPr>
          </a:p>
        </p:txBody>
      </p:sp>
      <p:sp>
        <p:nvSpPr>
          <p:cNvPr id="5128" name="Text Box 8"/>
          <p:cNvSpPr txBox="1">
            <a:spLocks noChangeArrowheads="1"/>
          </p:cNvSpPr>
          <p:nvPr/>
        </p:nvSpPr>
        <p:spPr bwMode="auto">
          <a:xfrm>
            <a:off x="813594" y="2084387"/>
            <a:ext cx="14901863" cy="668337"/>
          </a:xfrm>
          <a:prstGeom prst="rect">
            <a:avLst/>
          </a:prstGeom>
          <a:noFill/>
          <a:ln w="9525">
            <a:noFill/>
            <a:round/>
          </a:ln>
          <a:effectLst/>
        </p:spPr>
        <p:txBody>
          <a:bodyPr lIns="158040" tIns="79200" rIns="158040" bIns="79200" anchor="ctr"/>
          <a:lstStyle/>
          <a:p>
            <a:pPr algn="l" defTabSz="448945"/>
            <a:r>
              <a:rPr kumimoji="1" lang="en-US" altLang="zh-CN" sz="4800" dirty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Approaches</a:t>
            </a:r>
            <a:endParaRPr kumimoji="1" lang="en-US" altLang="zh-CN" sz="4800" dirty="0">
              <a:solidFill>
                <a:schemeClr val="bg1">
                  <a:lumMod val="50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6" name="Textfeld 10"/>
          <p:cNvSpPr txBox="1"/>
          <p:nvPr/>
        </p:nvSpPr>
        <p:spPr>
          <a:xfrm>
            <a:off x="12624435" y="3075305"/>
            <a:ext cx="214503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Font typeface="Wingdings" charset="2"/>
              <a:buNone/>
            </a:pPr>
            <a:r>
              <a:rPr lang="en-US" altLang="zh-CN" sz="3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Scenario</a:t>
            </a:r>
            <a:r>
              <a:rPr lang="zh-CN" altLang="en-US" sz="3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sz="3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1</a:t>
            </a:r>
            <a:endParaRPr lang="en-US" altLang="zh-CN" sz="3200" dirty="0" smtClean="0">
              <a:solidFill>
                <a:schemeClr val="tx1">
                  <a:lumMod val="65000"/>
                  <a:lumOff val="3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" name="图片 1" descr="E:\Users\Assassin\workspace\web_technologien\ppt_graphics\2.2.png2.2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802448" y="2912746"/>
            <a:ext cx="9756775" cy="70554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Text Box 3"/>
          <p:cNvSpPr txBox="1">
            <a:spLocks noChangeArrowheads="1"/>
          </p:cNvSpPr>
          <p:nvPr/>
        </p:nvSpPr>
        <p:spPr bwMode="auto">
          <a:xfrm>
            <a:off x="14022388" y="11544300"/>
            <a:ext cx="1692275" cy="398463"/>
          </a:xfrm>
          <a:prstGeom prst="rect">
            <a:avLst/>
          </a:prstGeom>
          <a:noFill/>
          <a:ln w="9525">
            <a:noFill/>
            <a:round/>
          </a:ln>
          <a:effectLst/>
        </p:spPr>
        <p:txBody>
          <a:bodyPr lIns="158040" tIns="79200" rIns="158040" bIns="79200"/>
          <a:lstStyle/>
          <a:p>
            <a:pPr algn="r" defTabSz="-635">
              <a:tabLst>
                <a:tab pos="0" algn="l"/>
                <a:tab pos="447675" algn="l"/>
                <a:tab pos="896620" algn="l"/>
                <a:tab pos="1346200" algn="l"/>
                <a:tab pos="1795145" algn="l"/>
                <a:tab pos="2244725" algn="l"/>
                <a:tab pos="2693670" algn="l"/>
                <a:tab pos="3143250" algn="l"/>
                <a:tab pos="3592195" algn="l"/>
                <a:tab pos="4041775" algn="l"/>
                <a:tab pos="4490720" algn="l"/>
                <a:tab pos="4940300" algn="l"/>
                <a:tab pos="5389245" algn="l"/>
                <a:tab pos="5838825" algn="l"/>
                <a:tab pos="6287770" algn="l"/>
                <a:tab pos="6737350" algn="l"/>
                <a:tab pos="7186295" algn="l"/>
                <a:tab pos="7635875" algn="l"/>
                <a:tab pos="8084820" algn="l"/>
                <a:tab pos="8534400" algn="l"/>
                <a:tab pos="8983345" algn="l"/>
              </a:tabLst>
            </a:pPr>
            <a:fld id="{1BBFC8E5-AA28-46E9-B229-BBDD8B0ED059}" type="slidenum">
              <a:rPr lang="en-US" sz="1800" smtClean="0">
                <a:solidFill>
                  <a:srgbClr val="000000"/>
                </a:solidFill>
                <a:latin typeface="Trebuchet MS" pitchFamily="32" charset="0"/>
              </a:rPr>
            </a:fld>
            <a:endParaRPr lang="en-US" sz="1800">
              <a:solidFill>
                <a:srgbClr val="000000"/>
              </a:solidFill>
              <a:latin typeface="Trebuchet MS" pitchFamily="32" charset="0"/>
            </a:endParaRPr>
          </a:p>
        </p:txBody>
      </p:sp>
      <p:sp>
        <p:nvSpPr>
          <p:cNvPr id="5128" name="Text Box 8"/>
          <p:cNvSpPr txBox="1">
            <a:spLocks noChangeArrowheads="1"/>
          </p:cNvSpPr>
          <p:nvPr/>
        </p:nvSpPr>
        <p:spPr bwMode="auto">
          <a:xfrm>
            <a:off x="813594" y="2084387"/>
            <a:ext cx="14901863" cy="668337"/>
          </a:xfrm>
          <a:prstGeom prst="rect">
            <a:avLst/>
          </a:prstGeom>
          <a:noFill/>
          <a:ln w="9525">
            <a:noFill/>
            <a:round/>
          </a:ln>
          <a:effectLst/>
        </p:spPr>
        <p:txBody>
          <a:bodyPr lIns="158040" tIns="79200" rIns="158040" bIns="79200" anchor="ctr"/>
          <a:lstStyle/>
          <a:p>
            <a:pPr algn="l" defTabSz="448945"/>
            <a:r>
              <a:rPr kumimoji="1" lang="en-US" altLang="zh-CN" sz="4800" dirty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Approaches</a:t>
            </a:r>
            <a:endParaRPr kumimoji="1" lang="en-US" altLang="zh-CN" sz="4800" dirty="0">
              <a:solidFill>
                <a:schemeClr val="bg1">
                  <a:lumMod val="50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6" name="Textfeld 10"/>
          <p:cNvSpPr txBox="1"/>
          <p:nvPr/>
        </p:nvSpPr>
        <p:spPr>
          <a:xfrm>
            <a:off x="12624435" y="3075305"/>
            <a:ext cx="214503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Font typeface="Wingdings" charset="2"/>
              <a:buNone/>
            </a:pPr>
            <a:r>
              <a:rPr lang="en-US" altLang="zh-CN" sz="3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Scenario</a:t>
            </a:r>
            <a:r>
              <a:rPr lang="zh-CN" altLang="en-US" sz="3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sz="3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1</a:t>
            </a:r>
            <a:endParaRPr lang="en-US" altLang="zh-CN" sz="3200" dirty="0" smtClean="0">
              <a:solidFill>
                <a:schemeClr val="tx1">
                  <a:lumMod val="65000"/>
                  <a:lumOff val="3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" name="图片 1" descr="E:\Users\Assassin\workspace\web_technologien\ppt_graphics\2.3.png2.3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812926" y="2912746"/>
            <a:ext cx="9735820" cy="70554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Text Box 3"/>
          <p:cNvSpPr txBox="1">
            <a:spLocks noChangeArrowheads="1"/>
          </p:cNvSpPr>
          <p:nvPr/>
        </p:nvSpPr>
        <p:spPr bwMode="auto">
          <a:xfrm>
            <a:off x="14022388" y="11544300"/>
            <a:ext cx="1692275" cy="398463"/>
          </a:xfrm>
          <a:prstGeom prst="rect">
            <a:avLst/>
          </a:prstGeom>
          <a:noFill/>
          <a:ln w="9525">
            <a:noFill/>
            <a:round/>
          </a:ln>
          <a:effectLst/>
        </p:spPr>
        <p:txBody>
          <a:bodyPr lIns="158040" tIns="79200" rIns="158040" bIns="79200"/>
          <a:lstStyle/>
          <a:p>
            <a:pPr algn="r" defTabSz="-635">
              <a:tabLst>
                <a:tab pos="0" algn="l"/>
                <a:tab pos="447675" algn="l"/>
                <a:tab pos="896620" algn="l"/>
                <a:tab pos="1346200" algn="l"/>
                <a:tab pos="1795145" algn="l"/>
                <a:tab pos="2244725" algn="l"/>
                <a:tab pos="2693670" algn="l"/>
                <a:tab pos="3143250" algn="l"/>
                <a:tab pos="3592195" algn="l"/>
                <a:tab pos="4041775" algn="l"/>
                <a:tab pos="4490720" algn="l"/>
                <a:tab pos="4940300" algn="l"/>
                <a:tab pos="5389245" algn="l"/>
                <a:tab pos="5838825" algn="l"/>
                <a:tab pos="6287770" algn="l"/>
                <a:tab pos="6737350" algn="l"/>
                <a:tab pos="7186295" algn="l"/>
                <a:tab pos="7635875" algn="l"/>
                <a:tab pos="8084820" algn="l"/>
                <a:tab pos="8534400" algn="l"/>
                <a:tab pos="8983345" algn="l"/>
              </a:tabLst>
            </a:pPr>
            <a:fld id="{1BBFC8E5-AA28-46E9-B229-BBDD8B0ED059}" type="slidenum">
              <a:rPr lang="en-US" sz="1800" smtClean="0">
                <a:solidFill>
                  <a:srgbClr val="000000"/>
                </a:solidFill>
                <a:latin typeface="Trebuchet MS" pitchFamily="32" charset="0"/>
              </a:rPr>
            </a:fld>
            <a:endParaRPr lang="en-US" sz="1800">
              <a:solidFill>
                <a:srgbClr val="000000"/>
              </a:solidFill>
              <a:latin typeface="Trebuchet MS" pitchFamily="32" charset="0"/>
            </a:endParaRPr>
          </a:p>
        </p:txBody>
      </p:sp>
      <p:sp>
        <p:nvSpPr>
          <p:cNvPr id="5128" name="Text Box 8"/>
          <p:cNvSpPr txBox="1">
            <a:spLocks noChangeArrowheads="1"/>
          </p:cNvSpPr>
          <p:nvPr/>
        </p:nvSpPr>
        <p:spPr bwMode="auto">
          <a:xfrm>
            <a:off x="813594" y="2084387"/>
            <a:ext cx="14901863" cy="668337"/>
          </a:xfrm>
          <a:prstGeom prst="rect">
            <a:avLst/>
          </a:prstGeom>
          <a:noFill/>
          <a:ln w="9525">
            <a:noFill/>
            <a:round/>
          </a:ln>
          <a:effectLst/>
        </p:spPr>
        <p:txBody>
          <a:bodyPr lIns="158040" tIns="79200" rIns="158040" bIns="79200" anchor="ctr"/>
          <a:lstStyle/>
          <a:p>
            <a:pPr algn="l" defTabSz="448945"/>
            <a:r>
              <a:rPr kumimoji="1" lang="en-US" altLang="zh-CN" sz="4800" dirty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Approaches</a:t>
            </a:r>
            <a:endParaRPr kumimoji="1" lang="en-US" altLang="zh-CN" sz="4800" dirty="0">
              <a:solidFill>
                <a:schemeClr val="bg1">
                  <a:lumMod val="50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6" name="Textfeld 10"/>
          <p:cNvSpPr txBox="1"/>
          <p:nvPr/>
        </p:nvSpPr>
        <p:spPr>
          <a:xfrm>
            <a:off x="1423035" y="3075305"/>
            <a:ext cx="214503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Font typeface="Wingdings" charset="2"/>
              <a:buNone/>
            </a:pPr>
            <a:r>
              <a:rPr lang="en-US" altLang="zh-CN" sz="3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Scenario</a:t>
            </a:r>
            <a:r>
              <a:rPr lang="zh-CN" altLang="en-US" sz="3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sz="3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3</a:t>
            </a:r>
            <a:endParaRPr lang="en-US" altLang="zh-CN" sz="3200" dirty="0" smtClean="0">
              <a:solidFill>
                <a:schemeClr val="tx1">
                  <a:lumMod val="65000"/>
                  <a:lumOff val="3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256960" y="6608508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2" name="图片 1" descr="1.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61435" y="2846070"/>
            <a:ext cx="10058400" cy="7188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Text Box 3"/>
          <p:cNvSpPr txBox="1">
            <a:spLocks noChangeArrowheads="1"/>
          </p:cNvSpPr>
          <p:nvPr/>
        </p:nvSpPr>
        <p:spPr bwMode="auto">
          <a:xfrm>
            <a:off x="14022388" y="11544300"/>
            <a:ext cx="1692275" cy="398463"/>
          </a:xfrm>
          <a:prstGeom prst="rect">
            <a:avLst/>
          </a:prstGeom>
          <a:noFill/>
          <a:ln w="9525">
            <a:noFill/>
            <a:round/>
          </a:ln>
          <a:effectLst/>
        </p:spPr>
        <p:txBody>
          <a:bodyPr lIns="158040" tIns="79200" rIns="158040" bIns="79200"/>
          <a:lstStyle/>
          <a:p>
            <a:pPr algn="r" defTabSz="-635">
              <a:tabLst>
                <a:tab pos="0" algn="l"/>
                <a:tab pos="447675" algn="l"/>
                <a:tab pos="896620" algn="l"/>
                <a:tab pos="1346200" algn="l"/>
                <a:tab pos="1795145" algn="l"/>
                <a:tab pos="2244725" algn="l"/>
                <a:tab pos="2693670" algn="l"/>
                <a:tab pos="3143250" algn="l"/>
                <a:tab pos="3592195" algn="l"/>
                <a:tab pos="4041775" algn="l"/>
                <a:tab pos="4490720" algn="l"/>
                <a:tab pos="4940300" algn="l"/>
                <a:tab pos="5389245" algn="l"/>
                <a:tab pos="5838825" algn="l"/>
                <a:tab pos="6287770" algn="l"/>
                <a:tab pos="6737350" algn="l"/>
                <a:tab pos="7186295" algn="l"/>
                <a:tab pos="7635875" algn="l"/>
                <a:tab pos="8084820" algn="l"/>
                <a:tab pos="8534400" algn="l"/>
                <a:tab pos="8983345" algn="l"/>
              </a:tabLst>
            </a:pPr>
            <a:fld id="{1BBFC8E5-AA28-46E9-B229-BBDD8B0ED059}" type="slidenum">
              <a:rPr lang="en-US" sz="1800" smtClean="0">
                <a:solidFill>
                  <a:srgbClr val="000000"/>
                </a:solidFill>
                <a:latin typeface="Trebuchet MS" pitchFamily="32" charset="0"/>
              </a:rPr>
            </a:fld>
            <a:endParaRPr lang="en-US" sz="1800">
              <a:solidFill>
                <a:srgbClr val="000000"/>
              </a:solidFill>
              <a:latin typeface="Trebuchet MS" pitchFamily="32" charset="0"/>
            </a:endParaRPr>
          </a:p>
        </p:txBody>
      </p:sp>
      <p:sp>
        <p:nvSpPr>
          <p:cNvPr id="5128" name="Text Box 8"/>
          <p:cNvSpPr txBox="1">
            <a:spLocks noChangeArrowheads="1"/>
          </p:cNvSpPr>
          <p:nvPr/>
        </p:nvSpPr>
        <p:spPr bwMode="auto">
          <a:xfrm>
            <a:off x="813594" y="2084387"/>
            <a:ext cx="14901863" cy="668337"/>
          </a:xfrm>
          <a:prstGeom prst="rect">
            <a:avLst/>
          </a:prstGeom>
          <a:noFill/>
          <a:ln w="9525">
            <a:noFill/>
            <a:round/>
          </a:ln>
          <a:effectLst/>
        </p:spPr>
        <p:txBody>
          <a:bodyPr lIns="158040" tIns="79200" rIns="158040" bIns="79200" anchor="ctr"/>
          <a:lstStyle/>
          <a:p>
            <a:pPr algn="l" defTabSz="448945"/>
            <a:r>
              <a:rPr kumimoji="1" lang="en-US" altLang="zh-CN" sz="4800" dirty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Approaches</a:t>
            </a:r>
            <a:endParaRPr kumimoji="1" lang="en-US" altLang="zh-CN" sz="4800" dirty="0">
              <a:solidFill>
                <a:schemeClr val="bg1">
                  <a:lumMod val="50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6" name="Textfeld 10"/>
          <p:cNvSpPr txBox="1"/>
          <p:nvPr/>
        </p:nvSpPr>
        <p:spPr>
          <a:xfrm>
            <a:off x="1423035" y="3075305"/>
            <a:ext cx="214503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Font typeface="Wingdings" charset="2"/>
              <a:buNone/>
            </a:pPr>
            <a:r>
              <a:rPr lang="en-US" altLang="zh-CN" sz="3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Scenario</a:t>
            </a:r>
            <a:r>
              <a:rPr lang="zh-CN" altLang="en-US" sz="3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sz="3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3</a:t>
            </a:r>
            <a:endParaRPr lang="en-US" altLang="zh-CN" sz="3200" dirty="0" smtClean="0">
              <a:solidFill>
                <a:schemeClr val="tx1">
                  <a:lumMod val="65000"/>
                  <a:lumOff val="3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256960" y="6608508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2" name="图片 1" descr="1.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61435" y="2846070"/>
            <a:ext cx="10058400" cy="7188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Text Box 3"/>
          <p:cNvSpPr txBox="1">
            <a:spLocks noChangeArrowheads="1"/>
          </p:cNvSpPr>
          <p:nvPr/>
        </p:nvSpPr>
        <p:spPr bwMode="auto">
          <a:xfrm>
            <a:off x="14022388" y="11544300"/>
            <a:ext cx="1692275" cy="398463"/>
          </a:xfrm>
          <a:prstGeom prst="rect">
            <a:avLst/>
          </a:prstGeom>
          <a:noFill/>
          <a:ln w="9525">
            <a:noFill/>
            <a:round/>
          </a:ln>
          <a:effectLst/>
        </p:spPr>
        <p:txBody>
          <a:bodyPr lIns="158040" tIns="79200" rIns="158040" bIns="79200"/>
          <a:lstStyle/>
          <a:p>
            <a:pPr algn="r" defTabSz="-635">
              <a:tabLst>
                <a:tab pos="0" algn="l"/>
                <a:tab pos="447675" algn="l"/>
                <a:tab pos="896620" algn="l"/>
                <a:tab pos="1346200" algn="l"/>
                <a:tab pos="1795145" algn="l"/>
                <a:tab pos="2244725" algn="l"/>
                <a:tab pos="2693670" algn="l"/>
                <a:tab pos="3143250" algn="l"/>
                <a:tab pos="3592195" algn="l"/>
                <a:tab pos="4041775" algn="l"/>
                <a:tab pos="4490720" algn="l"/>
                <a:tab pos="4940300" algn="l"/>
                <a:tab pos="5389245" algn="l"/>
                <a:tab pos="5838825" algn="l"/>
                <a:tab pos="6287770" algn="l"/>
                <a:tab pos="6737350" algn="l"/>
                <a:tab pos="7186295" algn="l"/>
                <a:tab pos="7635875" algn="l"/>
                <a:tab pos="8084820" algn="l"/>
                <a:tab pos="8534400" algn="l"/>
                <a:tab pos="8983345" algn="l"/>
              </a:tabLst>
            </a:pPr>
            <a:fld id="{1BBFC8E5-AA28-46E9-B229-BBDD8B0ED059}" type="slidenum">
              <a:rPr lang="en-US" sz="1800" smtClean="0">
                <a:solidFill>
                  <a:srgbClr val="000000"/>
                </a:solidFill>
                <a:latin typeface="Trebuchet MS" pitchFamily="32" charset="0"/>
              </a:rPr>
            </a:fld>
            <a:endParaRPr lang="en-US" sz="1800">
              <a:solidFill>
                <a:srgbClr val="000000"/>
              </a:solidFill>
              <a:latin typeface="Trebuchet MS" pitchFamily="32" charset="0"/>
            </a:endParaRPr>
          </a:p>
        </p:txBody>
      </p:sp>
      <p:sp>
        <p:nvSpPr>
          <p:cNvPr id="5128" name="Text Box 8"/>
          <p:cNvSpPr txBox="1">
            <a:spLocks noChangeArrowheads="1"/>
          </p:cNvSpPr>
          <p:nvPr/>
        </p:nvSpPr>
        <p:spPr bwMode="auto">
          <a:xfrm>
            <a:off x="813594" y="2084387"/>
            <a:ext cx="14901863" cy="668337"/>
          </a:xfrm>
          <a:prstGeom prst="rect">
            <a:avLst/>
          </a:prstGeom>
          <a:noFill/>
          <a:ln w="9525">
            <a:noFill/>
            <a:round/>
          </a:ln>
          <a:effectLst/>
        </p:spPr>
        <p:txBody>
          <a:bodyPr lIns="158040" tIns="79200" rIns="158040" bIns="79200" anchor="ctr"/>
          <a:lstStyle/>
          <a:p>
            <a:pPr algn="l" defTabSz="448945"/>
            <a:r>
              <a:rPr kumimoji="1" lang="en-US" altLang="zh-CN" sz="4800" dirty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Approaches</a:t>
            </a:r>
            <a:endParaRPr kumimoji="1" lang="en-US" altLang="zh-CN" sz="4800" dirty="0">
              <a:solidFill>
                <a:schemeClr val="bg1">
                  <a:lumMod val="50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6" name="Textfeld 10"/>
          <p:cNvSpPr txBox="1"/>
          <p:nvPr/>
        </p:nvSpPr>
        <p:spPr>
          <a:xfrm>
            <a:off x="1423035" y="3075305"/>
            <a:ext cx="214503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Font typeface="Wingdings" charset="2"/>
              <a:buNone/>
            </a:pPr>
            <a:r>
              <a:rPr lang="en-US" altLang="zh-CN" sz="3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Scenario</a:t>
            </a:r>
            <a:r>
              <a:rPr lang="zh-CN" altLang="en-US" sz="3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sz="3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3</a:t>
            </a:r>
            <a:endParaRPr lang="en-US" altLang="zh-CN" sz="3200" dirty="0" smtClean="0">
              <a:solidFill>
                <a:schemeClr val="tx1">
                  <a:lumMod val="65000"/>
                  <a:lumOff val="3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256960" y="6608508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2" name="图片 1" descr="E:\Users\Assassin\workspace\web_technologien\ppt_graphics\3.1.png3.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3872865" y="2871153"/>
            <a:ext cx="10035540" cy="71386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Text Box 3"/>
          <p:cNvSpPr txBox="1">
            <a:spLocks noChangeArrowheads="1"/>
          </p:cNvSpPr>
          <p:nvPr/>
        </p:nvSpPr>
        <p:spPr bwMode="auto">
          <a:xfrm>
            <a:off x="14022388" y="11544300"/>
            <a:ext cx="1692275" cy="398463"/>
          </a:xfrm>
          <a:prstGeom prst="rect">
            <a:avLst/>
          </a:prstGeom>
          <a:noFill/>
          <a:ln w="9525">
            <a:noFill/>
            <a:round/>
          </a:ln>
          <a:effectLst/>
        </p:spPr>
        <p:txBody>
          <a:bodyPr lIns="158040" tIns="79200" rIns="158040" bIns="79200"/>
          <a:lstStyle/>
          <a:p>
            <a:pPr algn="r" defTabSz="-635">
              <a:tabLst>
                <a:tab pos="0" algn="l"/>
                <a:tab pos="447675" algn="l"/>
                <a:tab pos="896620" algn="l"/>
                <a:tab pos="1346200" algn="l"/>
                <a:tab pos="1795145" algn="l"/>
                <a:tab pos="2244725" algn="l"/>
                <a:tab pos="2693670" algn="l"/>
                <a:tab pos="3143250" algn="l"/>
                <a:tab pos="3592195" algn="l"/>
                <a:tab pos="4041775" algn="l"/>
                <a:tab pos="4490720" algn="l"/>
                <a:tab pos="4940300" algn="l"/>
                <a:tab pos="5389245" algn="l"/>
                <a:tab pos="5838825" algn="l"/>
                <a:tab pos="6287770" algn="l"/>
                <a:tab pos="6737350" algn="l"/>
                <a:tab pos="7186295" algn="l"/>
                <a:tab pos="7635875" algn="l"/>
                <a:tab pos="8084820" algn="l"/>
                <a:tab pos="8534400" algn="l"/>
                <a:tab pos="8983345" algn="l"/>
              </a:tabLst>
            </a:pPr>
            <a:fld id="{1BBFC8E5-AA28-46E9-B229-BBDD8B0ED059}" type="slidenum">
              <a:rPr lang="en-US" sz="1800" smtClean="0">
                <a:solidFill>
                  <a:srgbClr val="000000"/>
                </a:solidFill>
                <a:latin typeface="Trebuchet MS" pitchFamily="32" charset="0"/>
              </a:rPr>
            </a:fld>
            <a:endParaRPr lang="en-US" sz="1800">
              <a:solidFill>
                <a:srgbClr val="000000"/>
              </a:solidFill>
              <a:latin typeface="Trebuchet MS" pitchFamily="32" charset="0"/>
            </a:endParaRPr>
          </a:p>
        </p:txBody>
      </p:sp>
      <p:sp>
        <p:nvSpPr>
          <p:cNvPr id="5128" name="Text Box 8"/>
          <p:cNvSpPr txBox="1">
            <a:spLocks noChangeArrowheads="1"/>
          </p:cNvSpPr>
          <p:nvPr/>
        </p:nvSpPr>
        <p:spPr bwMode="auto">
          <a:xfrm>
            <a:off x="1042194" y="2160587"/>
            <a:ext cx="14901863" cy="668337"/>
          </a:xfrm>
          <a:prstGeom prst="rect">
            <a:avLst/>
          </a:prstGeom>
          <a:noFill/>
          <a:ln w="9525">
            <a:noFill/>
            <a:round/>
          </a:ln>
          <a:effectLst/>
        </p:spPr>
        <p:txBody>
          <a:bodyPr lIns="158040" tIns="79200" rIns="158040" bIns="79200" anchor="ctr"/>
          <a:lstStyle/>
          <a:p>
            <a:pPr defTabSz="-635">
              <a:tabLst>
                <a:tab pos="0" algn="l"/>
                <a:tab pos="447675" algn="l"/>
                <a:tab pos="896620" algn="l"/>
                <a:tab pos="1346200" algn="l"/>
                <a:tab pos="1795145" algn="l"/>
                <a:tab pos="2244725" algn="l"/>
                <a:tab pos="2693670" algn="l"/>
                <a:tab pos="3143250" algn="l"/>
                <a:tab pos="3592195" algn="l"/>
                <a:tab pos="4041775" algn="l"/>
                <a:tab pos="4490720" algn="l"/>
                <a:tab pos="4940300" algn="l"/>
                <a:tab pos="5389245" algn="l"/>
                <a:tab pos="5838825" algn="l"/>
                <a:tab pos="6287770" algn="l"/>
                <a:tab pos="6737350" algn="l"/>
                <a:tab pos="7186295" algn="l"/>
                <a:tab pos="7635875" algn="l"/>
                <a:tab pos="8084820" algn="l"/>
                <a:tab pos="8534400" algn="l"/>
                <a:tab pos="8983345" algn="l"/>
                <a:tab pos="9410700" algn="l"/>
                <a:tab pos="10134600" algn="l"/>
                <a:tab pos="10858500" algn="l"/>
                <a:tab pos="11582400" algn="l"/>
                <a:tab pos="12306300" algn="l"/>
                <a:tab pos="13030200" algn="l"/>
                <a:tab pos="13754100" algn="l"/>
                <a:tab pos="14478000" algn="l"/>
              </a:tabLst>
            </a:pPr>
            <a:r>
              <a:rPr lang="en-US" sz="4800" dirty="0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Outline</a:t>
            </a:r>
            <a:endParaRPr lang="en-US" sz="4800" dirty="0" smtClean="0">
              <a:solidFill>
                <a:schemeClr val="bg1">
                  <a:lumMod val="50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880394" y="3303587"/>
            <a:ext cx="12725400" cy="6683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charset="2"/>
              <a:buChar char="Ø"/>
            </a:pPr>
            <a:r>
              <a:rPr kumimoji="1" lang="en-US" altLang="zh-CN" sz="6000" dirty="0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Backgrounds, Problems and Goals</a:t>
            </a:r>
            <a:endParaRPr kumimoji="1" lang="en-US" altLang="zh-CN" sz="6000" dirty="0" smtClean="0">
              <a:solidFill>
                <a:schemeClr val="bg1">
                  <a:lumMod val="50000"/>
                </a:schemeClr>
              </a:solidFill>
              <a:latin typeface="Calibri"/>
              <a:cs typeface="Calibri"/>
            </a:endParaRPr>
          </a:p>
          <a:p>
            <a:pPr marL="571500" indent="-571500">
              <a:buFont typeface="Wingdings" charset="2"/>
              <a:buChar char="Ø"/>
            </a:pPr>
            <a:endParaRPr kumimoji="1" lang="en-US" altLang="zh-CN" sz="6000" dirty="0" smtClean="0">
              <a:solidFill>
                <a:schemeClr val="bg1">
                  <a:lumMod val="50000"/>
                </a:schemeClr>
              </a:solidFill>
              <a:latin typeface="Calibri"/>
              <a:cs typeface="Calibri"/>
            </a:endParaRPr>
          </a:p>
          <a:p>
            <a:pPr marL="571500" indent="-571500">
              <a:buFont typeface="Wingdings" charset="2"/>
              <a:buChar char="Ø"/>
            </a:pPr>
            <a:r>
              <a:rPr kumimoji="1" lang="en-US" altLang="zh-CN" sz="6000" dirty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Basic </a:t>
            </a:r>
            <a:r>
              <a:rPr kumimoji="1" lang="en-US" altLang="zh-CN" sz="6000" dirty="0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Ideas</a:t>
            </a:r>
            <a:endParaRPr kumimoji="1" lang="en-US" altLang="zh-CN" sz="6000" dirty="0" smtClean="0">
              <a:solidFill>
                <a:schemeClr val="bg1">
                  <a:lumMod val="50000"/>
                </a:schemeClr>
              </a:solidFill>
              <a:latin typeface="Calibri"/>
              <a:cs typeface="Calibri"/>
            </a:endParaRPr>
          </a:p>
          <a:p>
            <a:pPr marL="571500" indent="-571500">
              <a:buFont typeface="Wingdings" charset="2"/>
              <a:buChar char="Ø"/>
            </a:pPr>
            <a:endParaRPr kumimoji="1" lang="en-US" altLang="zh-CN" sz="6000" dirty="0" smtClean="0">
              <a:solidFill>
                <a:schemeClr val="bg1">
                  <a:lumMod val="50000"/>
                </a:schemeClr>
              </a:solidFill>
              <a:latin typeface="Calibri"/>
              <a:cs typeface="Calibri"/>
            </a:endParaRPr>
          </a:p>
          <a:p>
            <a:pPr marL="571500" indent="-571500">
              <a:buFont typeface="Wingdings" charset="2"/>
              <a:buChar char="Ø"/>
            </a:pPr>
            <a:r>
              <a:rPr kumimoji="1" lang="en-US" altLang="zh-CN" sz="6000" dirty="0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Approaches</a:t>
            </a:r>
            <a:endParaRPr kumimoji="1" lang="en-US" altLang="zh-CN" sz="6000" dirty="0" smtClean="0">
              <a:solidFill>
                <a:schemeClr val="bg1">
                  <a:lumMod val="50000"/>
                </a:schemeClr>
              </a:solidFill>
              <a:latin typeface="Calibri"/>
              <a:cs typeface="Calibri"/>
            </a:endParaRPr>
          </a:p>
          <a:p>
            <a:pPr marL="571500" indent="-571500" algn="l"/>
            <a:r>
              <a:rPr kumimoji="1" lang="en-US" altLang="zh-CN" sz="6000" dirty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	</a:t>
            </a:r>
            <a:endParaRPr kumimoji="1" lang="en-US" altLang="zh-CN" sz="6000" dirty="0" smtClean="0">
              <a:solidFill>
                <a:schemeClr val="bg1">
                  <a:lumMod val="50000"/>
                </a:schemeClr>
              </a:solidFill>
              <a:latin typeface="Calibri"/>
              <a:cs typeface="Calibri"/>
            </a:endParaRPr>
          </a:p>
          <a:p>
            <a:pPr marL="571500" indent="-571500" algn="l">
              <a:buFont typeface="Wingdings" charset="2"/>
              <a:buChar char="Ø"/>
            </a:pPr>
            <a:r>
              <a:rPr kumimoji="1" lang="en-US" altLang="zh-CN" sz="6000" dirty="0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Conclusion and Works in the future</a:t>
            </a:r>
            <a:endParaRPr kumimoji="1" lang="en-US" altLang="zh-CN" sz="6000" dirty="0" smtClean="0">
              <a:solidFill>
                <a:schemeClr val="bg1">
                  <a:lumMod val="50000"/>
                </a:schemeClr>
              </a:solidFill>
              <a:latin typeface="Calibri"/>
              <a:cs typeface="Calibri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Text Box 3"/>
          <p:cNvSpPr txBox="1">
            <a:spLocks noChangeArrowheads="1"/>
          </p:cNvSpPr>
          <p:nvPr/>
        </p:nvSpPr>
        <p:spPr bwMode="auto">
          <a:xfrm>
            <a:off x="14022388" y="11544300"/>
            <a:ext cx="1692275" cy="398463"/>
          </a:xfrm>
          <a:prstGeom prst="rect">
            <a:avLst/>
          </a:prstGeom>
          <a:noFill/>
          <a:ln w="9525">
            <a:noFill/>
            <a:round/>
          </a:ln>
          <a:effectLst/>
        </p:spPr>
        <p:txBody>
          <a:bodyPr lIns="158040" tIns="79200" rIns="158040" bIns="79200"/>
          <a:lstStyle/>
          <a:p>
            <a:pPr algn="r" defTabSz="-635">
              <a:tabLst>
                <a:tab pos="0" algn="l"/>
                <a:tab pos="447675" algn="l"/>
                <a:tab pos="896620" algn="l"/>
                <a:tab pos="1346200" algn="l"/>
                <a:tab pos="1795145" algn="l"/>
                <a:tab pos="2244725" algn="l"/>
                <a:tab pos="2693670" algn="l"/>
                <a:tab pos="3143250" algn="l"/>
                <a:tab pos="3592195" algn="l"/>
                <a:tab pos="4041775" algn="l"/>
                <a:tab pos="4490720" algn="l"/>
                <a:tab pos="4940300" algn="l"/>
                <a:tab pos="5389245" algn="l"/>
                <a:tab pos="5838825" algn="l"/>
                <a:tab pos="6287770" algn="l"/>
                <a:tab pos="6737350" algn="l"/>
                <a:tab pos="7186295" algn="l"/>
                <a:tab pos="7635875" algn="l"/>
                <a:tab pos="8084820" algn="l"/>
                <a:tab pos="8534400" algn="l"/>
                <a:tab pos="8983345" algn="l"/>
              </a:tabLst>
            </a:pPr>
            <a:fld id="{1BBFC8E5-AA28-46E9-B229-BBDD8B0ED059}" type="slidenum">
              <a:rPr lang="en-US" sz="1800" smtClean="0">
                <a:solidFill>
                  <a:srgbClr val="000000"/>
                </a:solidFill>
                <a:latin typeface="Trebuchet MS" pitchFamily="32" charset="0"/>
              </a:rPr>
            </a:fld>
            <a:endParaRPr lang="en-US" sz="1800">
              <a:solidFill>
                <a:srgbClr val="000000"/>
              </a:solidFill>
              <a:latin typeface="Trebuchet MS" pitchFamily="32" charset="0"/>
            </a:endParaRPr>
          </a:p>
        </p:txBody>
      </p:sp>
      <p:sp>
        <p:nvSpPr>
          <p:cNvPr id="5128" name="Text Box 8"/>
          <p:cNvSpPr txBox="1">
            <a:spLocks noChangeArrowheads="1"/>
          </p:cNvSpPr>
          <p:nvPr/>
        </p:nvSpPr>
        <p:spPr bwMode="auto">
          <a:xfrm>
            <a:off x="813594" y="2084387"/>
            <a:ext cx="14901863" cy="668337"/>
          </a:xfrm>
          <a:prstGeom prst="rect">
            <a:avLst/>
          </a:prstGeom>
          <a:noFill/>
          <a:ln w="9525">
            <a:noFill/>
            <a:round/>
          </a:ln>
          <a:effectLst/>
        </p:spPr>
        <p:txBody>
          <a:bodyPr lIns="158040" tIns="79200" rIns="158040" bIns="79200" anchor="ctr"/>
          <a:lstStyle/>
          <a:p>
            <a:pPr algn="l" defTabSz="448945"/>
            <a:r>
              <a:rPr kumimoji="1" lang="en-US" altLang="zh-CN" sz="4800" dirty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Approaches</a:t>
            </a:r>
            <a:endParaRPr kumimoji="1" lang="en-US" altLang="zh-CN" sz="4800" dirty="0">
              <a:solidFill>
                <a:schemeClr val="bg1">
                  <a:lumMod val="50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6" name="Textfeld 10"/>
          <p:cNvSpPr txBox="1"/>
          <p:nvPr/>
        </p:nvSpPr>
        <p:spPr>
          <a:xfrm>
            <a:off x="1423035" y="3075305"/>
            <a:ext cx="214503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Font typeface="Wingdings" charset="2"/>
              <a:buNone/>
            </a:pPr>
            <a:r>
              <a:rPr lang="en-US" altLang="zh-CN" sz="3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Scenario</a:t>
            </a:r>
            <a:r>
              <a:rPr lang="zh-CN" altLang="en-US" sz="3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sz="3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3</a:t>
            </a:r>
            <a:endParaRPr lang="en-US" altLang="zh-CN" sz="3200" dirty="0" smtClean="0">
              <a:solidFill>
                <a:schemeClr val="tx1">
                  <a:lumMod val="65000"/>
                  <a:lumOff val="3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256960" y="6608508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2" name="图片 1" descr="E:\Users\Assassin\workspace\web_technologien\ppt_graphics\3.2.png3.2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3755390" y="3026728"/>
            <a:ext cx="9965690" cy="4389120"/>
          </a:xfrm>
          <a:prstGeom prst="rect">
            <a:avLst/>
          </a:prstGeom>
        </p:spPr>
      </p:pic>
      <p:sp>
        <p:nvSpPr>
          <p:cNvPr id="5" name="圆角右箭头 4"/>
          <p:cNvSpPr/>
          <p:nvPr/>
        </p:nvSpPr>
        <p:spPr>
          <a:xfrm flipV="1">
            <a:off x="4091305" y="7049135"/>
            <a:ext cx="6485255" cy="4045585"/>
          </a:xfrm>
          <a:prstGeom prst="bentArrow">
            <a:avLst>
              <a:gd name="adj1" fmla="val 5101"/>
              <a:gd name="adj2" fmla="val 7683"/>
              <a:gd name="adj3" fmla="val 7942"/>
              <a:gd name="adj4" fmla="val 43750"/>
            </a:avLst>
          </a:prstGeom>
          <a:solidFill>
            <a:schemeClr val="tx1">
              <a:lumMod val="50000"/>
              <a:lumOff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p>
            <a:pPr marL="0" marR="0" indent="0" algn="l" defTabSz="448945" rtl="0" eaLnBrk="1" fontAlgn="base" latinLnBrk="0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</a:pPr>
            <a:endParaRPr kumimoji="0" lang="en-GB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Gothic" charset="-128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537835" y="8713470"/>
            <a:ext cx="3883660" cy="15544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Ajax: {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"workerID": xxxx,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"competent": true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}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11386185" y="9018270"/>
            <a:ext cx="1295400" cy="2209800"/>
            <a:chOff x="18441" y="14202"/>
            <a:chExt cx="2040" cy="3480"/>
          </a:xfrm>
        </p:grpSpPr>
        <p:sp>
          <p:nvSpPr>
            <p:cNvPr id="8" name="立方体 7"/>
            <p:cNvSpPr/>
            <p:nvPr/>
          </p:nvSpPr>
          <p:spPr>
            <a:xfrm>
              <a:off x="18441" y="14202"/>
              <a:ext cx="2040" cy="3480"/>
            </a:xfrm>
            <a:prstGeom prst="cube">
              <a:avLst/>
            </a:prstGeom>
            <a:solidFill>
              <a:srgbClr val="A4AFC6"/>
            </a:solidFill>
            <a:ln w="9525" cap="flat" cmpd="sng" algn="ctr">
              <a:solidFill>
                <a:srgbClr val="A4AFC6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anchor="t" anchorCtr="0" compatLnSpc="1"/>
            <a:p>
              <a:pPr marL="0" marR="0" indent="0" algn="l" defTabSz="448945" rtl="0" eaLnBrk="1" fontAlgn="base" latinLnBrk="0" hangingPunct="1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</a:pPr>
              <a:endParaRPr kumimoji="0" lang="en-GB" altLang="en-US" sz="24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MS Gothic" charset="-128"/>
              </a:endParaRPr>
            </a:p>
          </p:txBody>
        </p:sp>
        <p:sp>
          <p:nvSpPr>
            <p:cNvPr id="9" name="流程图: 过程 8"/>
            <p:cNvSpPr/>
            <p:nvPr/>
          </p:nvSpPr>
          <p:spPr>
            <a:xfrm>
              <a:off x="18761" y="15042"/>
              <a:ext cx="960" cy="120"/>
            </a:xfrm>
            <a:prstGeom prst="flowChartProcess">
              <a:avLst/>
            </a:prstGeom>
            <a:solidFill>
              <a:srgbClr val="425A7C"/>
            </a:solidFill>
            <a:ln w="9525" cap="flat" cmpd="sng" algn="ctr">
              <a:solidFill>
                <a:schemeClr val="accent4">
                  <a:lumMod val="85000"/>
                  <a:lumOff val="1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anchor="t" anchorCtr="0" compatLnSpc="1"/>
            <a:p>
              <a:pPr marL="0" marR="0" indent="0" algn="l" defTabSz="448945" rtl="0" eaLnBrk="1" fontAlgn="base" latinLnBrk="0" hangingPunct="1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</a:pPr>
              <a:endParaRPr kumimoji="0" lang="en-GB" altLang="en-US" sz="24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MS Gothic" charset="-128"/>
              </a:endParaRPr>
            </a:p>
          </p:txBody>
        </p:sp>
        <p:sp>
          <p:nvSpPr>
            <p:cNvPr id="10" name="流程图: 过程 9"/>
            <p:cNvSpPr/>
            <p:nvPr/>
          </p:nvSpPr>
          <p:spPr>
            <a:xfrm>
              <a:off x="18761" y="15422"/>
              <a:ext cx="960" cy="120"/>
            </a:xfrm>
            <a:prstGeom prst="flowChartProcess">
              <a:avLst/>
            </a:prstGeom>
            <a:solidFill>
              <a:srgbClr val="425A7C"/>
            </a:solidFill>
            <a:ln w="9525" cap="flat" cmpd="sng" algn="ctr">
              <a:solidFill>
                <a:schemeClr val="accent4">
                  <a:lumMod val="85000"/>
                  <a:lumOff val="1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anchor="t" anchorCtr="0" compatLnSpc="1"/>
            <a:p>
              <a:pPr marL="0" marR="0" indent="0" algn="l" defTabSz="448945" rtl="0" eaLnBrk="1" fontAlgn="base" latinLnBrk="0" hangingPunct="1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</a:pPr>
              <a:endParaRPr kumimoji="0" lang="en-GB" altLang="en-US" sz="24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MS Gothic" charset="-128"/>
              </a:endParaRPr>
            </a:p>
          </p:txBody>
        </p:sp>
        <p:sp>
          <p:nvSpPr>
            <p:cNvPr id="11" name="流程图: 过程 10"/>
            <p:cNvSpPr/>
            <p:nvPr/>
          </p:nvSpPr>
          <p:spPr>
            <a:xfrm>
              <a:off x="18761" y="15802"/>
              <a:ext cx="960" cy="120"/>
            </a:xfrm>
            <a:prstGeom prst="flowChartProcess">
              <a:avLst/>
            </a:prstGeom>
            <a:solidFill>
              <a:srgbClr val="425A7C"/>
            </a:solidFill>
            <a:ln w="9525" cap="flat" cmpd="sng" algn="ctr">
              <a:solidFill>
                <a:schemeClr val="accent4">
                  <a:lumMod val="85000"/>
                  <a:lumOff val="1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anchor="t" anchorCtr="0" compatLnSpc="1"/>
            <a:p>
              <a:pPr marL="0" marR="0" indent="0" algn="l" defTabSz="448945" rtl="0" eaLnBrk="1" fontAlgn="base" latinLnBrk="0" hangingPunct="1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</a:pPr>
              <a:endParaRPr kumimoji="0" lang="en-GB" altLang="en-US" sz="24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MS Gothic" charset="-128"/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>
              <a:off x="19521" y="16482"/>
              <a:ext cx="240" cy="240"/>
            </a:xfrm>
            <a:prstGeom prst="ellipse">
              <a:avLst/>
            </a:prstGeom>
            <a:solidFill>
              <a:srgbClr val="375282"/>
            </a:solidFill>
            <a:ln w="9525" cap="flat" cmpd="sng" algn="ctr">
              <a:solidFill>
                <a:schemeClr val="bg2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anchor="t" anchorCtr="0" compatLnSpc="1"/>
            <a:p>
              <a:pPr marL="0" marR="0" indent="0" algn="l" defTabSz="448945" rtl="0" eaLnBrk="1" fontAlgn="base" latinLnBrk="0" hangingPunct="1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</a:pPr>
              <a:endParaRPr kumimoji="0" lang="en-GB" altLang="en-US" sz="24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MS Gothic" charset="-128"/>
              </a:endParaRPr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11112500" y="8456930"/>
            <a:ext cx="1842770" cy="4572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Filter Server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Text Box 3"/>
          <p:cNvSpPr txBox="1">
            <a:spLocks noChangeArrowheads="1"/>
          </p:cNvSpPr>
          <p:nvPr/>
        </p:nvSpPr>
        <p:spPr bwMode="auto">
          <a:xfrm>
            <a:off x="14022388" y="11544300"/>
            <a:ext cx="1692275" cy="398463"/>
          </a:xfrm>
          <a:prstGeom prst="rect">
            <a:avLst/>
          </a:prstGeom>
          <a:noFill/>
          <a:ln w="9525">
            <a:noFill/>
            <a:round/>
          </a:ln>
          <a:effectLst/>
        </p:spPr>
        <p:txBody>
          <a:bodyPr lIns="158040" tIns="79200" rIns="158040" bIns="79200"/>
          <a:lstStyle/>
          <a:p>
            <a:pPr algn="r" defTabSz="-635">
              <a:tabLst>
                <a:tab pos="0" algn="l"/>
                <a:tab pos="447675" algn="l"/>
                <a:tab pos="896620" algn="l"/>
                <a:tab pos="1346200" algn="l"/>
                <a:tab pos="1795145" algn="l"/>
                <a:tab pos="2244725" algn="l"/>
                <a:tab pos="2693670" algn="l"/>
                <a:tab pos="3143250" algn="l"/>
                <a:tab pos="3592195" algn="l"/>
                <a:tab pos="4041775" algn="l"/>
                <a:tab pos="4490720" algn="l"/>
                <a:tab pos="4940300" algn="l"/>
                <a:tab pos="5389245" algn="l"/>
                <a:tab pos="5838825" algn="l"/>
                <a:tab pos="6287770" algn="l"/>
                <a:tab pos="6737350" algn="l"/>
                <a:tab pos="7186295" algn="l"/>
                <a:tab pos="7635875" algn="l"/>
                <a:tab pos="8084820" algn="l"/>
                <a:tab pos="8534400" algn="l"/>
                <a:tab pos="8983345" algn="l"/>
              </a:tabLst>
            </a:pPr>
            <a:fld id="{1BBFC8E5-AA28-46E9-B229-BBDD8B0ED059}" type="slidenum">
              <a:rPr lang="de-DE" sz="1800">
                <a:solidFill>
                  <a:srgbClr val="000000"/>
                </a:solidFill>
                <a:latin typeface="Trebuchet MS" pitchFamily="32" charset="0"/>
              </a:rPr>
            </a:fld>
            <a:endParaRPr lang="de-DE" sz="1800">
              <a:solidFill>
                <a:srgbClr val="000000"/>
              </a:solidFill>
              <a:latin typeface="Trebuchet MS" pitchFamily="32" charset="0"/>
            </a:endParaRPr>
          </a:p>
        </p:txBody>
      </p:sp>
      <p:sp>
        <p:nvSpPr>
          <p:cNvPr id="5128" name="Text Box 8"/>
          <p:cNvSpPr txBox="1">
            <a:spLocks noChangeArrowheads="1"/>
          </p:cNvSpPr>
          <p:nvPr/>
        </p:nvSpPr>
        <p:spPr bwMode="auto">
          <a:xfrm>
            <a:off x="814070" y="2160270"/>
            <a:ext cx="7318375" cy="668020"/>
          </a:xfrm>
          <a:prstGeom prst="rect">
            <a:avLst/>
          </a:prstGeom>
          <a:noFill/>
          <a:ln w="9525">
            <a:noFill/>
            <a:round/>
          </a:ln>
          <a:effectLst/>
        </p:spPr>
        <p:txBody>
          <a:bodyPr lIns="158040" tIns="79200" rIns="158040" bIns="79200" anchor="ctr"/>
          <a:lstStyle/>
          <a:p>
            <a:pPr defTabSz="-635">
              <a:tabLst>
                <a:tab pos="0" algn="l"/>
                <a:tab pos="447675" algn="l"/>
                <a:tab pos="896620" algn="l"/>
                <a:tab pos="1346200" algn="l"/>
                <a:tab pos="1795145" algn="l"/>
                <a:tab pos="2244725" algn="l"/>
                <a:tab pos="2693670" algn="l"/>
                <a:tab pos="3143250" algn="l"/>
                <a:tab pos="3592195" algn="l"/>
                <a:tab pos="4041775" algn="l"/>
                <a:tab pos="4490720" algn="l"/>
                <a:tab pos="4940300" algn="l"/>
                <a:tab pos="5389245" algn="l"/>
                <a:tab pos="5838825" algn="l"/>
                <a:tab pos="6287770" algn="l"/>
                <a:tab pos="6737350" algn="l"/>
                <a:tab pos="7186295" algn="l"/>
                <a:tab pos="7635875" algn="l"/>
                <a:tab pos="8084820" algn="l"/>
                <a:tab pos="8534400" algn="l"/>
                <a:tab pos="8983345" algn="l"/>
                <a:tab pos="9410700" algn="l"/>
                <a:tab pos="10134600" algn="l"/>
                <a:tab pos="10858500" algn="l"/>
                <a:tab pos="11582400" algn="l"/>
                <a:tab pos="12306300" algn="l"/>
                <a:tab pos="13030200" algn="l"/>
                <a:tab pos="13754100" algn="l"/>
                <a:tab pos="14478000" algn="l"/>
              </a:tabLst>
            </a:pPr>
            <a:r>
              <a:rPr kumimoji="1" lang="en-US" altLang="zh-CN" sz="4800" dirty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Conclusion and Future work</a:t>
            </a:r>
            <a:endParaRPr kumimoji="1" lang="en-US" altLang="zh-CN" sz="4800" dirty="0">
              <a:solidFill>
                <a:schemeClr val="bg1">
                  <a:lumMod val="50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749986" y="846642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880394" y="3303587"/>
            <a:ext cx="12725400" cy="66814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571500" indent="-571500">
              <a:buFont typeface="Wingdings" charset="2"/>
              <a:buChar char="Ø"/>
            </a:pPr>
            <a:r>
              <a:rPr kumimoji="1" lang="en-US" altLang="zh-CN" sz="4800" dirty="0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Other type of variations</a:t>
            </a:r>
            <a:endParaRPr kumimoji="1" lang="en-US" altLang="zh-CN" sz="4800" dirty="0" smtClean="0">
              <a:solidFill>
                <a:schemeClr val="bg1">
                  <a:lumMod val="50000"/>
                </a:schemeClr>
              </a:solidFill>
              <a:latin typeface="Calibri"/>
              <a:cs typeface="Calibri"/>
            </a:endParaRPr>
          </a:p>
          <a:p>
            <a:pPr marL="571500" indent="-571500">
              <a:buFont typeface="Wingdings" charset="2"/>
              <a:buChar char="Ø"/>
            </a:pPr>
            <a:endParaRPr kumimoji="1" lang="en-US" altLang="zh-CN" sz="4800" dirty="0" smtClean="0">
              <a:solidFill>
                <a:schemeClr val="bg1">
                  <a:lumMod val="50000"/>
                </a:schemeClr>
              </a:solidFill>
              <a:latin typeface="Calibri"/>
              <a:cs typeface="Calibri"/>
            </a:endParaRPr>
          </a:p>
          <a:p>
            <a:pPr marL="571500" indent="-571500">
              <a:buFont typeface="Wingdings" charset="2"/>
              <a:buChar char="Ø"/>
            </a:pPr>
            <a:r>
              <a:rPr kumimoji="1" lang="en-US" altLang="zh-CN" sz="4800" dirty="0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Fufill the pre-tests</a:t>
            </a:r>
            <a:endParaRPr kumimoji="1" lang="en-US" altLang="zh-CN" sz="4800" dirty="0" smtClean="0">
              <a:solidFill>
                <a:schemeClr val="bg1">
                  <a:lumMod val="50000"/>
                </a:schemeClr>
              </a:solidFill>
              <a:latin typeface="Calibri"/>
              <a:cs typeface="Calibri"/>
            </a:endParaRPr>
          </a:p>
          <a:p>
            <a:pPr marL="571500" indent="-571500">
              <a:buFont typeface="Wingdings" charset="2"/>
              <a:buChar char="Ø"/>
            </a:pPr>
            <a:endParaRPr kumimoji="1" lang="en-US" altLang="zh-CN" sz="4800" dirty="0" smtClean="0">
              <a:solidFill>
                <a:schemeClr val="bg1">
                  <a:lumMod val="50000"/>
                </a:schemeClr>
              </a:solidFill>
              <a:latin typeface="Calibri"/>
              <a:cs typeface="Calibri"/>
            </a:endParaRPr>
          </a:p>
          <a:p>
            <a:pPr marL="571500" indent="-571500">
              <a:buFont typeface="Wingdings" charset="2"/>
              <a:buChar char="Ø"/>
            </a:pPr>
            <a:r>
              <a:rPr kumimoji="1" lang="en-US" altLang="zh-CN" sz="4800" dirty="0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Appliance of the filter-server</a:t>
            </a:r>
            <a:endParaRPr kumimoji="1" lang="en-US" altLang="zh-CN" sz="4800" dirty="0" smtClean="0">
              <a:solidFill>
                <a:schemeClr val="bg1">
                  <a:lumMod val="50000"/>
                </a:schemeClr>
              </a:solidFill>
              <a:latin typeface="Calibri"/>
              <a:cs typeface="Calibri"/>
            </a:endParaRPr>
          </a:p>
          <a:p>
            <a:pPr marL="571500" indent="-571500">
              <a:buFont typeface="Wingdings" charset="2"/>
              <a:buChar char="Ø"/>
            </a:pPr>
            <a:endParaRPr kumimoji="1" lang="en-US" altLang="zh-CN" sz="4800" dirty="0" smtClean="0">
              <a:solidFill>
                <a:schemeClr val="bg1">
                  <a:lumMod val="50000"/>
                </a:schemeClr>
              </a:solidFill>
              <a:latin typeface="Calibri"/>
              <a:cs typeface="Calibri"/>
            </a:endParaRPr>
          </a:p>
          <a:p>
            <a:pPr marL="571500" indent="-571500">
              <a:buFont typeface="Wingdings" charset="2"/>
              <a:buChar char="Ø"/>
            </a:pPr>
            <a:r>
              <a:rPr kumimoji="1" lang="en-US" altLang="zh-CN" sz="4800" dirty="0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Shoot the experiment</a:t>
            </a:r>
            <a:endParaRPr kumimoji="1" lang="en-US" altLang="zh-CN" sz="4800" dirty="0" smtClean="0">
              <a:solidFill>
                <a:schemeClr val="bg1">
                  <a:lumMod val="50000"/>
                </a:schemeClr>
              </a:solidFill>
              <a:latin typeface="Calibri"/>
              <a:cs typeface="Calibri"/>
            </a:endParaRPr>
          </a:p>
          <a:p>
            <a:pPr marL="571500" indent="-571500">
              <a:buFont typeface="Wingdings" charset="2"/>
              <a:buChar char="Ø"/>
            </a:pPr>
            <a:endParaRPr kumimoji="1" lang="en-US" altLang="zh-CN" sz="4800" dirty="0" smtClean="0">
              <a:solidFill>
                <a:schemeClr val="bg1">
                  <a:lumMod val="50000"/>
                </a:schemeClr>
              </a:solidFill>
              <a:latin typeface="Calibri"/>
              <a:cs typeface="Calibri"/>
            </a:endParaRPr>
          </a:p>
          <a:p>
            <a:pPr marL="571500" indent="-571500">
              <a:buFont typeface="Wingdings" charset="2"/>
              <a:buChar char="Ø"/>
            </a:pPr>
            <a:r>
              <a:rPr kumimoji="1" lang="en-US" altLang="zh-CN" sz="4800" dirty="0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....</a:t>
            </a:r>
            <a:endParaRPr kumimoji="1" lang="en-US" altLang="zh-CN" sz="4800" dirty="0" smtClean="0">
              <a:solidFill>
                <a:schemeClr val="bg1">
                  <a:lumMod val="50000"/>
                </a:schemeClr>
              </a:solidFill>
              <a:latin typeface="Calibri"/>
              <a:cs typeface="Calibri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Text Box 3"/>
          <p:cNvSpPr txBox="1">
            <a:spLocks noChangeArrowheads="1"/>
          </p:cNvSpPr>
          <p:nvPr/>
        </p:nvSpPr>
        <p:spPr bwMode="auto">
          <a:xfrm>
            <a:off x="14022388" y="11544300"/>
            <a:ext cx="1692275" cy="398463"/>
          </a:xfrm>
          <a:prstGeom prst="rect">
            <a:avLst/>
          </a:prstGeom>
          <a:noFill/>
          <a:ln w="9525">
            <a:noFill/>
            <a:round/>
          </a:ln>
          <a:effectLst/>
        </p:spPr>
        <p:txBody>
          <a:bodyPr lIns="158040" tIns="79200" rIns="158040" bIns="79200"/>
          <a:lstStyle/>
          <a:p>
            <a:pPr algn="r" defTabSz="-635">
              <a:tabLst>
                <a:tab pos="0" algn="l"/>
                <a:tab pos="447675" algn="l"/>
                <a:tab pos="896620" algn="l"/>
                <a:tab pos="1346200" algn="l"/>
                <a:tab pos="1795145" algn="l"/>
                <a:tab pos="2244725" algn="l"/>
                <a:tab pos="2693670" algn="l"/>
                <a:tab pos="3143250" algn="l"/>
                <a:tab pos="3592195" algn="l"/>
                <a:tab pos="4041775" algn="l"/>
                <a:tab pos="4490720" algn="l"/>
                <a:tab pos="4940300" algn="l"/>
                <a:tab pos="5389245" algn="l"/>
                <a:tab pos="5838825" algn="l"/>
                <a:tab pos="6287770" algn="l"/>
                <a:tab pos="6737350" algn="l"/>
                <a:tab pos="7186295" algn="l"/>
                <a:tab pos="7635875" algn="l"/>
                <a:tab pos="8084820" algn="l"/>
                <a:tab pos="8534400" algn="l"/>
                <a:tab pos="8983345" algn="l"/>
              </a:tabLst>
            </a:pPr>
            <a:fld id="{1BBFC8E5-AA28-46E9-B229-BBDD8B0ED059}" type="slidenum">
              <a:rPr lang="de-DE" sz="1800">
                <a:solidFill>
                  <a:srgbClr val="000000"/>
                </a:solidFill>
                <a:latin typeface="Trebuchet MS" pitchFamily="32" charset="0"/>
              </a:rPr>
            </a:fld>
            <a:endParaRPr lang="de-DE" sz="1800">
              <a:solidFill>
                <a:srgbClr val="000000"/>
              </a:solidFill>
              <a:latin typeface="Trebuchet MS" pitchFamily="32" charset="0"/>
            </a:endParaRPr>
          </a:p>
        </p:txBody>
      </p:sp>
      <p:sp>
        <p:nvSpPr>
          <p:cNvPr id="5128" name="Text Box 8"/>
          <p:cNvSpPr txBox="1">
            <a:spLocks noChangeArrowheads="1"/>
          </p:cNvSpPr>
          <p:nvPr/>
        </p:nvSpPr>
        <p:spPr bwMode="auto">
          <a:xfrm>
            <a:off x="813594" y="2160587"/>
            <a:ext cx="14901863" cy="668337"/>
          </a:xfrm>
          <a:prstGeom prst="rect">
            <a:avLst/>
          </a:prstGeom>
          <a:noFill/>
          <a:ln w="9525">
            <a:noFill/>
            <a:round/>
          </a:ln>
          <a:effectLst/>
        </p:spPr>
        <p:txBody>
          <a:bodyPr lIns="158040" tIns="79200" rIns="158040" bIns="79200" anchor="ctr"/>
          <a:lstStyle/>
          <a:p>
            <a:pPr defTabSz="-635">
              <a:tabLst>
                <a:tab pos="0" algn="l"/>
                <a:tab pos="447675" algn="l"/>
                <a:tab pos="896620" algn="l"/>
                <a:tab pos="1346200" algn="l"/>
                <a:tab pos="1795145" algn="l"/>
                <a:tab pos="2244725" algn="l"/>
                <a:tab pos="2693670" algn="l"/>
                <a:tab pos="3143250" algn="l"/>
                <a:tab pos="3592195" algn="l"/>
                <a:tab pos="4041775" algn="l"/>
                <a:tab pos="4490720" algn="l"/>
                <a:tab pos="4940300" algn="l"/>
                <a:tab pos="5389245" algn="l"/>
                <a:tab pos="5838825" algn="l"/>
                <a:tab pos="6287770" algn="l"/>
                <a:tab pos="6737350" algn="l"/>
                <a:tab pos="7186295" algn="l"/>
                <a:tab pos="7635875" algn="l"/>
                <a:tab pos="8084820" algn="l"/>
                <a:tab pos="8534400" algn="l"/>
                <a:tab pos="8983345" algn="l"/>
                <a:tab pos="9410700" algn="l"/>
                <a:tab pos="10134600" algn="l"/>
                <a:tab pos="10858500" algn="l"/>
                <a:tab pos="11582400" algn="l"/>
                <a:tab pos="12306300" algn="l"/>
                <a:tab pos="13030200" algn="l"/>
                <a:tab pos="13754100" algn="l"/>
                <a:tab pos="14478000" algn="l"/>
              </a:tabLst>
            </a:pPr>
            <a:r>
              <a:rPr lang="en-US" altLang="zh-CN" sz="4800" dirty="0" smtClean="0">
                <a:solidFill>
                  <a:schemeClr val="tx1"/>
                </a:solidFill>
                <a:latin typeface="Calibri"/>
                <a:cs typeface="Calibri"/>
              </a:rPr>
              <a:t>References</a:t>
            </a:r>
            <a:endParaRPr lang="zh-CN" altLang="en-US" sz="4800" dirty="0" smtClean="0">
              <a:solidFill>
                <a:schemeClr val="tx1"/>
              </a:solidFill>
              <a:latin typeface="Calibri"/>
              <a:cs typeface="Calibri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749986" y="846642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346994" y="3192097"/>
            <a:ext cx="14367669" cy="6370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+mj-lt"/>
              <a:buAutoNum type="arabicPeriod"/>
            </a:pPr>
            <a:r>
              <a:rPr lang="en-US" altLang="zh-CN" sz="3600" dirty="0" err="1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Ujwal</a:t>
            </a:r>
            <a:r>
              <a:rPr lang="zh-CN" altLang="en-US" sz="360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sz="3600" dirty="0" err="1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Gadiraju</a:t>
            </a:r>
            <a:r>
              <a:rPr lang="en-US" altLang="zh-CN" sz="360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,</a:t>
            </a:r>
            <a:r>
              <a:rPr lang="zh-CN" altLang="en-US" sz="360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sz="360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Ricardo</a:t>
            </a:r>
            <a:r>
              <a:rPr lang="zh-CN" altLang="en-US" sz="360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sz="3600" dirty="0" err="1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Kawase</a:t>
            </a:r>
            <a:r>
              <a:rPr lang="en-US" altLang="zh-CN" sz="360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,</a:t>
            </a:r>
            <a:r>
              <a:rPr lang="zh-CN" altLang="en-US" sz="360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sz="360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Stefan</a:t>
            </a:r>
            <a:r>
              <a:rPr lang="zh-CN" altLang="en-US" sz="360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sz="3600" dirty="0" err="1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Dietze</a:t>
            </a:r>
            <a:r>
              <a:rPr lang="zh-CN" altLang="en-US" sz="360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sz="360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and</a:t>
            </a:r>
            <a:r>
              <a:rPr lang="zh-CN" altLang="en-US" sz="360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sz="3600" dirty="0" err="1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Gianluca</a:t>
            </a:r>
            <a:r>
              <a:rPr lang="zh-CN" altLang="en-US" sz="360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sz="3600" dirty="0" err="1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Demartini</a:t>
            </a:r>
            <a:r>
              <a:rPr lang="en-US" altLang="zh-CN" sz="360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,</a:t>
            </a:r>
            <a:r>
              <a:rPr lang="zh-CN" altLang="en-US" sz="360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sz="360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“Understanding Malicious Behavior in Crowdsourcing Platforms: The Case of Online Surveys”</a:t>
            </a:r>
            <a:endParaRPr lang="zh-CN" altLang="en-US" sz="3600" dirty="0" smtClean="0">
              <a:solidFill>
                <a:schemeClr val="tx1"/>
              </a:solidFill>
              <a:latin typeface="Calibri" charset="0"/>
              <a:ea typeface="Calibri" charset="0"/>
              <a:cs typeface="Calibri" charset="0"/>
            </a:endParaRPr>
          </a:p>
          <a:p>
            <a:pPr marL="457200" indent="-457200" algn="just">
              <a:buFont typeface="+mj-lt"/>
              <a:buAutoNum type="arabicPeriod"/>
            </a:pPr>
            <a:r>
              <a:rPr lang="en-US" altLang="zh-CN" sz="3600" dirty="0" err="1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Ujwal</a:t>
            </a:r>
            <a:r>
              <a:rPr lang="zh-CN" altLang="en-US" sz="360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sz="3600" dirty="0" err="1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Gadiraju</a:t>
            </a:r>
            <a:r>
              <a:rPr lang="en-US" altLang="zh-CN" sz="360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,</a:t>
            </a:r>
            <a:r>
              <a:rPr lang="zh-CN" altLang="en-US" sz="360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sz="360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Ricardo</a:t>
            </a:r>
            <a:r>
              <a:rPr lang="zh-CN" altLang="en-US" sz="360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sz="3600" dirty="0" err="1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Kawase</a:t>
            </a:r>
            <a:r>
              <a:rPr lang="zh-CN" altLang="en-US" sz="360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sz="360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and</a:t>
            </a:r>
            <a:r>
              <a:rPr lang="zh-CN" altLang="en-US" sz="360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sz="360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Stefan</a:t>
            </a:r>
            <a:r>
              <a:rPr lang="zh-CN" altLang="en-US" sz="360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sz="3600" dirty="0" err="1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Dietze</a:t>
            </a:r>
            <a:r>
              <a:rPr lang="en-US" altLang="zh-CN" sz="360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,</a:t>
            </a:r>
            <a:r>
              <a:rPr lang="zh-CN" altLang="en-US" sz="360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sz="360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“</a:t>
            </a:r>
            <a:r>
              <a:rPr lang="en-US" altLang="zh-CN" sz="36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A Taxonomy of </a:t>
            </a:r>
            <a:r>
              <a:rPr lang="en-US" altLang="zh-CN" sz="3600" dirty="0" err="1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Microtasks</a:t>
            </a:r>
            <a:r>
              <a:rPr lang="en-US" altLang="zh-CN" sz="36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 on the </a:t>
            </a:r>
            <a:r>
              <a:rPr lang="en-US" altLang="zh-CN" sz="360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Web”</a:t>
            </a:r>
            <a:endParaRPr lang="zh-CN" altLang="en-US" sz="3600" dirty="0" smtClean="0">
              <a:solidFill>
                <a:schemeClr val="tx1"/>
              </a:solidFill>
              <a:latin typeface="Calibri" charset="0"/>
              <a:ea typeface="Calibri" charset="0"/>
              <a:cs typeface="Calibri" charset="0"/>
            </a:endParaRPr>
          </a:p>
          <a:p>
            <a:pPr marL="457200" indent="-457200" algn="just">
              <a:buFont typeface="+mj-lt"/>
              <a:buAutoNum type="arabicPeriod"/>
            </a:pPr>
            <a:r>
              <a:rPr lang="en-US" altLang="zh-CN" sz="3600" dirty="0" err="1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Ujwal</a:t>
            </a:r>
            <a:r>
              <a:rPr lang="zh-CN" altLang="en-US" sz="360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sz="3600" dirty="0" err="1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Gadiraju</a:t>
            </a:r>
            <a:r>
              <a:rPr lang="en-US" altLang="zh-CN" sz="360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,</a:t>
            </a:r>
            <a:r>
              <a:rPr lang="zh-CN" altLang="en-US" sz="360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sz="3600" dirty="0" err="1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Besnik</a:t>
            </a:r>
            <a:r>
              <a:rPr lang="zh-CN" altLang="en-US" sz="360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sz="3600" dirty="0" err="1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Fetahu</a:t>
            </a:r>
            <a:r>
              <a:rPr lang="zh-CN" altLang="en-US" sz="360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sz="360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and</a:t>
            </a:r>
            <a:r>
              <a:rPr lang="zh-CN" altLang="en-US" sz="360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sz="36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Ricardo</a:t>
            </a:r>
            <a:r>
              <a:rPr lang="zh-CN" altLang="en-US" sz="36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sz="3600" dirty="0" err="1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Kawase</a:t>
            </a:r>
            <a:r>
              <a:rPr lang="en-US" altLang="zh-CN" sz="360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,</a:t>
            </a:r>
            <a:r>
              <a:rPr lang="zh-CN" altLang="en-US" sz="360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sz="360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“</a:t>
            </a:r>
            <a:r>
              <a:rPr lang="en-US" altLang="zh-CN" sz="36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Training Workers for Improving Performance in Crowdsourcing </a:t>
            </a:r>
            <a:r>
              <a:rPr lang="en-US" altLang="zh-CN" sz="3600" dirty="0" err="1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Microtasks</a:t>
            </a:r>
            <a:r>
              <a:rPr lang="en-US" altLang="zh-CN" sz="360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”</a:t>
            </a:r>
            <a:endParaRPr lang="zh-CN" altLang="en-US" sz="3600" dirty="0" smtClean="0">
              <a:solidFill>
                <a:schemeClr val="tx1"/>
              </a:solidFill>
              <a:latin typeface="Calibri" charset="0"/>
              <a:ea typeface="Calibri" charset="0"/>
              <a:cs typeface="Calibri" charset="0"/>
            </a:endParaRPr>
          </a:p>
          <a:p>
            <a:pPr marL="457200" indent="-457200" algn="just">
              <a:buFont typeface="+mj-lt"/>
              <a:buAutoNum type="arabicPeriod"/>
            </a:pPr>
            <a:r>
              <a:rPr lang="en-US" altLang="zh-CN" sz="360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“Is</a:t>
            </a:r>
            <a:r>
              <a:rPr lang="zh-CN" altLang="en-US" sz="360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sz="360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the</a:t>
            </a:r>
            <a:r>
              <a:rPr lang="zh-CN" altLang="en-US" sz="360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sz="360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Crowd</a:t>
            </a:r>
            <a:r>
              <a:rPr lang="zh-CN" altLang="en-US" sz="360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sz="360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Smarter</a:t>
            </a:r>
            <a:r>
              <a:rPr lang="zh-CN" altLang="en-US" sz="360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sz="360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Than</a:t>
            </a:r>
            <a:r>
              <a:rPr lang="zh-CN" altLang="en-US" sz="360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sz="360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a</a:t>
            </a:r>
            <a:r>
              <a:rPr lang="zh-CN" altLang="en-US" sz="360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sz="360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5</a:t>
            </a:r>
            <a:r>
              <a:rPr lang="en-US" altLang="zh-CN" sz="3600" baseline="3000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th</a:t>
            </a:r>
            <a:r>
              <a:rPr lang="zh-CN" altLang="en-US" sz="360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sz="360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Grader?</a:t>
            </a:r>
            <a:r>
              <a:rPr lang="zh-CN" altLang="en-US" sz="360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sz="360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Using</a:t>
            </a:r>
            <a:r>
              <a:rPr lang="zh-CN" altLang="en-US" sz="360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sz="360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Worker</a:t>
            </a:r>
            <a:r>
              <a:rPr lang="zh-CN" altLang="en-US" sz="360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sz="360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Self-Assessments</a:t>
            </a:r>
            <a:r>
              <a:rPr lang="zh-CN" altLang="en-US" sz="360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sz="360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for</a:t>
            </a:r>
            <a:r>
              <a:rPr lang="zh-CN" altLang="en-US" sz="360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sz="360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Competence-based</a:t>
            </a:r>
            <a:r>
              <a:rPr lang="zh-CN" altLang="en-US" sz="360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sz="360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Pre-Selection”</a:t>
            </a:r>
            <a:r>
              <a:rPr lang="zh-CN" altLang="en-US" sz="360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sz="360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Authors</a:t>
            </a:r>
            <a:r>
              <a:rPr lang="zh-CN" altLang="en-US" sz="360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sz="360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Anonymized</a:t>
            </a:r>
            <a:r>
              <a:rPr lang="zh-CN" altLang="en-US" sz="360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sz="360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for</a:t>
            </a:r>
            <a:r>
              <a:rPr lang="zh-CN" altLang="en-US" sz="360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sz="360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the</a:t>
            </a:r>
            <a:r>
              <a:rPr lang="zh-CN" altLang="en-US" sz="360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sz="360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Review</a:t>
            </a:r>
            <a:r>
              <a:rPr lang="zh-CN" altLang="en-US" sz="360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sz="360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Process </a:t>
            </a:r>
            <a:endParaRPr lang="en-US" altLang="zh-CN" sz="3600" dirty="0">
              <a:solidFill>
                <a:schemeClr val="tx1"/>
              </a:solidFill>
              <a:latin typeface="Calibri" charset="0"/>
              <a:ea typeface="Calibri" charset="0"/>
              <a:cs typeface="Calibri" charset="0"/>
            </a:endParaRPr>
          </a:p>
          <a:p>
            <a:pPr marL="457200" indent="-457200">
              <a:buFont typeface="+mj-lt"/>
              <a:buAutoNum type="arabicPeriod"/>
            </a:pPr>
            <a:endParaRPr lang="en-US" altLang="zh-CN" dirty="0">
              <a:solidFill>
                <a:schemeClr val="tx1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en-US" altLang="zh-CN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Text Box 3"/>
          <p:cNvSpPr txBox="1">
            <a:spLocks noChangeArrowheads="1"/>
          </p:cNvSpPr>
          <p:nvPr/>
        </p:nvSpPr>
        <p:spPr bwMode="auto">
          <a:xfrm>
            <a:off x="14022388" y="11544300"/>
            <a:ext cx="1692275" cy="398463"/>
          </a:xfrm>
          <a:prstGeom prst="rect">
            <a:avLst/>
          </a:prstGeom>
          <a:noFill/>
          <a:ln w="9525">
            <a:noFill/>
            <a:round/>
          </a:ln>
          <a:effectLst/>
        </p:spPr>
        <p:txBody>
          <a:bodyPr lIns="158040" tIns="79200" rIns="158040" bIns="79200"/>
          <a:lstStyle/>
          <a:p>
            <a:pPr algn="r" defTabSz="-635">
              <a:tabLst>
                <a:tab pos="0" algn="l"/>
                <a:tab pos="447675" algn="l"/>
                <a:tab pos="896620" algn="l"/>
                <a:tab pos="1346200" algn="l"/>
                <a:tab pos="1795145" algn="l"/>
                <a:tab pos="2244725" algn="l"/>
                <a:tab pos="2693670" algn="l"/>
                <a:tab pos="3143250" algn="l"/>
                <a:tab pos="3592195" algn="l"/>
                <a:tab pos="4041775" algn="l"/>
                <a:tab pos="4490720" algn="l"/>
                <a:tab pos="4940300" algn="l"/>
                <a:tab pos="5389245" algn="l"/>
                <a:tab pos="5838825" algn="l"/>
                <a:tab pos="6287770" algn="l"/>
                <a:tab pos="6737350" algn="l"/>
                <a:tab pos="7186295" algn="l"/>
                <a:tab pos="7635875" algn="l"/>
                <a:tab pos="8084820" algn="l"/>
                <a:tab pos="8534400" algn="l"/>
                <a:tab pos="8983345" algn="l"/>
              </a:tabLst>
            </a:pPr>
            <a:fld id="{1BBFC8E5-AA28-46E9-B229-BBDD8B0ED059}" type="slidenum">
              <a:rPr lang="de-DE" sz="1800">
                <a:solidFill>
                  <a:srgbClr val="000000"/>
                </a:solidFill>
                <a:latin typeface="Trebuchet MS" pitchFamily="32" charset="0"/>
              </a:rPr>
            </a:fld>
            <a:endParaRPr lang="de-DE" sz="1800">
              <a:solidFill>
                <a:srgbClr val="000000"/>
              </a:solidFill>
              <a:latin typeface="Trebuchet MS" pitchFamily="32" charset="0"/>
            </a:endParaRPr>
          </a:p>
        </p:txBody>
      </p:sp>
      <p:sp>
        <p:nvSpPr>
          <p:cNvPr id="5128" name="Text Box 8"/>
          <p:cNvSpPr txBox="1">
            <a:spLocks noChangeArrowheads="1"/>
          </p:cNvSpPr>
          <p:nvPr/>
        </p:nvSpPr>
        <p:spPr bwMode="auto">
          <a:xfrm>
            <a:off x="726916" y="4370387"/>
            <a:ext cx="14901863" cy="668337"/>
          </a:xfrm>
          <a:prstGeom prst="rect">
            <a:avLst/>
          </a:prstGeom>
          <a:noFill/>
          <a:ln w="9525">
            <a:noFill/>
            <a:round/>
          </a:ln>
          <a:effectLst/>
        </p:spPr>
        <p:txBody>
          <a:bodyPr lIns="158040" tIns="79200" rIns="158040" bIns="79200" anchor="ctr"/>
          <a:lstStyle/>
          <a:p>
            <a:pPr algn="ctr" defTabSz="-635">
              <a:tabLst>
                <a:tab pos="0" algn="l"/>
                <a:tab pos="447675" algn="l"/>
                <a:tab pos="896620" algn="l"/>
                <a:tab pos="1346200" algn="l"/>
                <a:tab pos="1795145" algn="l"/>
                <a:tab pos="2244725" algn="l"/>
                <a:tab pos="2693670" algn="l"/>
                <a:tab pos="3143250" algn="l"/>
                <a:tab pos="3592195" algn="l"/>
                <a:tab pos="4041775" algn="l"/>
                <a:tab pos="4490720" algn="l"/>
                <a:tab pos="4940300" algn="l"/>
                <a:tab pos="5389245" algn="l"/>
                <a:tab pos="5838825" algn="l"/>
                <a:tab pos="6287770" algn="l"/>
                <a:tab pos="6737350" algn="l"/>
                <a:tab pos="7186295" algn="l"/>
                <a:tab pos="7635875" algn="l"/>
                <a:tab pos="8084820" algn="l"/>
                <a:tab pos="8534400" algn="l"/>
                <a:tab pos="8983345" algn="l"/>
                <a:tab pos="9410700" algn="l"/>
                <a:tab pos="10134600" algn="l"/>
                <a:tab pos="10858500" algn="l"/>
                <a:tab pos="11582400" algn="l"/>
                <a:tab pos="12306300" algn="l"/>
                <a:tab pos="13030200" algn="l"/>
                <a:tab pos="13754100" algn="l"/>
                <a:tab pos="14478000" algn="l"/>
              </a:tabLst>
            </a:pPr>
            <a:r>
              <a:rPr lang="en-US" sz="9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cs typeface="Calibri"/>
              </a:rPr>
              <a:t>Thank you for your attention</a:t>
            </a:r>
            <a:endParaRPr lang="en-US" sz="9600" dirty="0" smtClean="0">
              <a:solidFill>
                <a:schemeClr val="tx1">
                  <a:lumMod val="75000"/>
                  <a:lumOff val="25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786505" y="7383145"/>
            <a:ext cx="8782685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>
              <a:buFont typeface="+mj-lt"/>
              <a:buNone/>
            </a:pPr>
            <a:r>
              <a:rPr lang="en-US" altLang="zh-CN" sz="5400" dirty="0">
                <a:solidFill>
                  <a:schemeClr val="bg2">
                    <a:lumMod val="75000"/>
                  </a:schemeClr>
                </a:solidFill>
              </a:rPr>
              <a:t>Feel free to raise questions</a:t>
            </a:r>
            <a:endParaRPr lang="en-US" altLang="zh-CN" sz="5400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Text Box 3"/>
          <p:cNvSpPr txBox="1">
            <a:spLocks noChangeArrowheads="1"/>
          </p:cNvSpPr>
          <p:nvPr/>
        </p:nvSpPr>
        <p:spPr bwMode="auto">
          <a:xfrm>
            <a:off x="14022388" y="11544300"/>
            <a:ext cx="1692275" cy="398463"/>
          </a:xfrm>
          <a:prstGeom prst="rect">
            <a:avLst/>
          </a:prstGeom>
          <a:noFill/>
          <a:ln w="9525">
            <a:noFill/>
            <a:round/>
          </a:ln>
          <a:effectLst/>
        </p:spPr>
        <p:txBody>
          <a:bodyPr lIns="158040" tIns="79200" rIns="158040" bIns="79200"/>
          <a:lstStyle/>
          <a:p>
            <a:pPr algn="r" defTabSz="-635">
              <a:tabLst>
                <a:tab pos="0" algn="l"/>
                <a:tab pos="447675" algn="l"/>
                <a:tab pos="896620" algn="l"/>
                <a:tab pos="1346200" algn="l"/>
                <a:tab pos="1795145" algn="l"/>
                <a:tab pos="2244725" algn="l"/>
                <a:tab pos="2693670" algn="l"/>
                <a:tab pos="3143250" algn="l"/>
                <a:tab pos="3592195" algn="l"/>
                <a:tab pos="4041775" algn="l"/>
                <a:tab pos="4490720" algn="l"/>
                <a:tab pos="4940300" algn="l"/>
                <a:tab pos="5389245" algn="l"/>
                <a:tab pos="5838825" algn="l"/>
                <a:tab pos="6287770" algn="l"/>
                <a:tab pos="6737350" algn="l"/>
                <a:tab pos="7186295" algn="l"/>
                <a:tab pos="7635875" algn="l"/>
                <a:tab pos="8084820" algn="l"/>
                <a:tab pos="8534400" algn="l"/>
                <a:tab pos="8983345" algn="l"/>
              </a:tabLst>
            </a:pPr>
            <a:fld id="{1BBFC8E5-AA28-46E9-B229-BBDD8B0ED059}" type="slidenum">
              <a:rPr lang="en-US" sz="1800" smtClean="0">
                <a:solidFill>
                  <a:srgbClr val="000000"/>
                </a:solidFill>
                <a:latin typeface="Trebuchet MS" pitchFamily="32" charset="0"/>
              </a:rPr>
            </a:fld>
            <a:endParaRPr lang="en-US" sz="1800">
              <a:solidFill>
                <a:srgbClr val="000000"/>
              </a:solidFill>
              <a:latin typeface="Trebuchet MS" pitchFamily="32" charset="0"/>
            </a:endParaRPr>
          </a:p>
        </p:txBody>
      </p:sp>
      <p:sp>
        <p:nvSpPr>
          <p:cNvPr id="5128" name="Text Box 8"/>
          <p:cNvSpPr txBox="1">
            <a:spLocks noChangeArrowheads="1"/>
          </p:cNvSpPr>
          <p:nvPr/>
        </p:nvSpPr>
        <p:spPr bwMode="auto">
          <a:xfrm>
            <a:off x="813594" y="2084387"/>
            <a:ext cx="14901863" cy="668337"/>
          </a:xfrm>
          <a:prstGeom prst="rect">
            <a:avLst/>
          </a:prstGeom>
          <a:noFill/>
          <a:ln w="9525">
            <a:noFill/>
            <a:round/>
          </a:ln>
          <a:effectLst/>
        </p:spPr>
        <p:txBody>
          <a:bodyPr lIns="158040" tIns="79200" rIns="158040" bIns="79200" anchor="ctr"/>
          <a:lstStyle/>
          <a:p>
            <a:pPr defTabSz="-635">
              <a:tabLst>
                <a:tab pos="0" algn="l"/>
                <a:tab pos="447675" algn="l"/>
                <a:tab pos="896620" algn="l"/>
                <a:tab pos="1346200" algn="l"/>
                <a:tab pos="1795145" algn="l"/>
                <a:tab pos="2244725" algn="l"/>
                <a:tab pos="2693670" algn="l"/>
                <a:tab pos="3143250" algn="l"/>
                <a:tab pos="3592195" algn="l"/>
                <a:tab pos="4041775" algn="l"/>
                <a:tab pos="4490720" algn="l"/>
                <a:tab pos="4940300" algn="l"/>
                <a:tab pos="5389245" algn="l"/>
                <a:tab pos="5838825" algn="l"/>
                <a:tab pos="6287770" algn="l"/>
                <a:tab pos="6737350" algn="l"/>
                <a:tab pos="7186295" algn="l"/>
                <a:tab pos="7635875" algn="l"/>
                <a:tab pos="8084820" algn="l"/>
                <a:tab pos="8534400" algn="l"/>
                <a:tab pos="8983345" algn="l"/>
                <a:tab pos="9410700" algn="l"/>
                <a:tab pos="10134600" algn="l"/>
                <a:tab pos="10858500" algn="l"/>
                <a:tab pos="11582400" algn="l"/>
                <a:tab pos="12306300" algn="l"/>
                <a:tab pos="13030200" algn="l"/>
                <a:tab pos="13754100" algn="l"/>
                <a:tab pos="14478000" algn="l"/>
              </a:tabLst>
            </a:pPr>
            <a:endParaRPr lang="en-US" sz="4500" dirty="0">
              <a:solidFill>
                <a:srgbClr val="002A55"/>
              </a:solidFill>
              <a:latin typeface="Arial Bold" charset="0"/>
            </a:endParaRPr>
          </a:p>
        </p:txBody>
      </p:sp>
      <p:sp>
        <p:nvSpPr>
          <p:cNvPr id="6" name="Textfeld 10"/>
          <p:cNvSpPr txBox="1"/>
          <p:nvPr/>
        </p:nvSpPr>
        <p:spPr>
          <a:xfrm>
            <a:off x="889794" y="2084387"/>
            <a:ext cx="11887200" cy="82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800" dirty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Backgrounds</a:t>
            </a:r>
            <a:endParaRPr kumimoji="1" lang="en-US" altLang="zh-CN" sz="4800" dirty="0">
              <a:solidFill>
                <a:schemeClr val="bg1">
                  <a:lumMod val="50000"/>
                </a:schemeClr>
              </a:solidFill>
              <a:latin typeface="Calibri"/>
              <a:cs typeface="Calibri"/>
            </a:endParaRPr>
          </a:p>
        </p:txBody>
      </p:sp>
      <p:grpSp>
        <p:nvGrpSpPr>
          <p:cNvPr id="57" name="组合 56"/>
          <p:cNvGrpSpPr/>
          <p:nvPr/>
        </p:nvGrpSpPr>
        <p:grpSpPr>
          <a:xfrm>
            <a:off x="5461635" y="5665470"/>
            <a:ext cx="1804670" cy="1805940"/>
            <a:chOff x="4874716" y="1324153"/>
            <a:chExt cx="1548000" cy="1548000"/>
          </a:xfrm>
        </p:grpSpPr>
        <p:sp>
          <p:nvSpPr>
            <p:cNvPr id="58" name="椭圆 57"/>
            <p:cNvSpPr/>
            <p:nvPr/>
          </p:nvSpPr>
          <p:spPr bwMode="auto">
            <a:xfrm>
              <a:off x="4874716" y="1324153"/>
              <a:ext cx="1548000" cy="1548000"/>
            </a:xfrm>
            <a:prstGeom prst="ellipse">
              <a:avLst/>
            </a:prstGeom>
            <a:solidFill>
              <a:srgbClr val="0053A3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marL="0" marR="0" lvl="0" indent="0" algn="ctr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Arial" pitchFamily="34" charset="0"/>
                <a:ea typeface="微软雅黑" pitchFamily="34" charset="-122"/>
                <a:cs typeface="+mn-cs"/>
                <a:sym typeface="Arial" pitchFamily="34" charset="0"/>
              </a:endParaRPr>
            </a:p>
          </p:txBody>
        </p:sp>
        <p:sp>
          <p:nvSpPr>
            <p:cNvPr id="7202" name="Freeform 5"/>
            <p:cNvSpPr>
              <a:spLocks noEditPoints="1"/>
            </p:cNvSpPr>
            <p:nvPr/>
          </p:nvSpPr>
          <p:spPr>
            <a:xfrm>
              <a:off x="5227768" y="1620207"/>
              <a:ext cx="841896" cy="955892"/>
            </a:xfrm>
            <a:custGeom>
              <a:avLst/>
              <a:gdLst/>
              <a:ahLst/>
              <a:cxnLst>
                <a:cxn ang="0">
                  <a:pos x="120271" y="552625"/>
                </a:cxn>
                <a:cxn ang="0">
                  <a:pos x="210474" y="552625"/>
                </a:cxn>
                <a:cxn ang="0">
                  <a:pos x="270609" y="522753"/>
                </a:cxn>
                <a:cxn ang="0">
                  <a:pos x="375846" y="761726"/>
                </a:cxn>
                <a:cxn ang="0">
                  <a:pos x="405914" y="612368"/>
                </a:cxn>
                <a:cxn ang="0">
                  <a:pos x="390880" y="597433"/>
                </a:cxn>
                <a:cxn ang="0">
                  <a:pos x="390880" y="582497"/>
                </a:cxn>
                <a:cxn ang="0">
                  <a:pos x="466050" y="582497"/>
                </a:cxn>
                <a:cxn ang="0">
                  <a:pos x="466050" y="597433"/>
                </a:cxn>
                <a:cxn ang="0">
                  <a:pos x="451016" y="612368"/>
                </a:cxn>
                <a:cxn ang="0">
                  <a:pos x="481083" y="746791"/>
                </a:cxn>
                <a:cxn ang="0">
                  <a:pos x="571287" y="537689"/>
                </a:cxn>
                <a:cxn ang="0">
                  <a:pos x="631422" y="537689"/>
                </a:cxn>
                <a:cxn ang="0">
                  <a:pos x="706591" y="537689"/>
                </a:cxn>
                <a:cxn ang="0">
                  <a:pos x="826862" y="896149"/>
                </a:cxn>
                <a:cxn ang="0">
                  <a:pos x="706591" y="926020"/>
                </a:cxn>
                <a:cxn ang="0">
                  <a:pos x="691557" y="881213"/>
                </a:cxn>
                <a:cxn ang="0">
                  <a:pos x="661490" y="940956"/>
                </a:cxn>
                <a:cxn ang="0">
                  <a:pos x="165372" y="940956"/>
                </a:cxn>
                <a:cxn ang="0">
                  <a:pos x="120271" y="881213"/>
                </a:cxn>
                <a:cxn ang="0">
                  <a:pos x="105237" y="926020"/>
                </a:cxn>
                <a:cxn ang="0">
                  <a:pos x="0" y="896149"/>
                </a:cxn>
                <a:cxn ang="0">
                  <a:pos x="120271" y="552625"/>
                </a:cxn>
                <a:cxn ang="0">
                  <a:pos x="240542" y="373395"/>
                </a:cxn>
                <a:cxn ang="0">
                  <a:pos x="210474" y="343524"/>
                </a:cxn>
                <a:cxn ang="0">
                  <a:pos x="210474" y="283780"/>
                </a:cxn>
                <a:cxn ang="0">
                  <a:pos x="210474" y="268845"/>
                </a:cxn>
                <a:cxn ang="0">
                  <a:pos x="210474" y="268845"/>
                </a:cxn>
                <a:cxn ang="0">
                  <a:pos x="210474" y="268845"/>
                </a:cxn>
                <a:cxn ang="0">
                  <a:pos x="255576" y="59743"/>
                </a:cxn>
                <a:cxn ang="0">
                  <a:pos x="556253" y="59743"/>
                </a:cxn>
                <a:cxn ang="0">
                  <a:pos x="616388" y="253909"/>
                </a:cxn>
                <a:cxn ang="0">
                  <a:pos x="616388" y="268845"/>
                </a:cxn>
                <a:cxn ang="0">
                  <a:pos x="616388" y="268845"/>
                </a:cxn>
                <a:cxn ang="0">
                  <a:pos x="616388" y="283780"/>
                </a:cxn>
                <a:cxn ang="0">
                  <a:pos x="616388" y="343524"/>
                </a:cxn>
                <a:cxn ang="0">
                  <a:pos x="586320" y="373395"/>
                </a:cxn>
                <a:cxn ang="0">
                  <a:pos x="435982" y="507818"/>
                </a:cxn>
                <a:cxn ang="0">
                  <a:pos x="390880" y="507818"/>
                </a:cxn>
                <a:cxn ang="0">
                  <a:pos x="240542" y="373395"/>
                </a:cxn>
              </a:cxnLst>
              <a:pathLst>
                <a:path w="56" h="64">
                  <a:moveTo>
                    <a:pt x="8" y="37"/>
                  </a:moveTo>
                  <a:cubicBezTo>
                    <a:pt x="10" y="37"/>
                    <a:pt x="12" y="37"/>
                    <a:pt x="14" y="37"/>
                  </a:cubicBezTo>
                  <a:cubicBezTo>
                    <a:pt x="16" y="37"/>
                    <a:pt x="17" y="36"/>
                    <a:pt x="18" y="35"/>
                  </a:cubicBezTo>
                  <a:cubicBezTo>
                    <a:pt x="25" y="51"/>
                    <a:pt x="25" y="51"/>
                    <a:pt x="25" y="51"/>
                  </a:cubicBezTo>
                  <a:cubicBezTo>
                    <a:pt x="27" y="41"/>
                    <a:pt x="27" y="41"/>
                    <a:pt x="27" y="41"/>
                  </a:cubicBezTo>
                  <a:cubicBezTo>
                    <a:pt x="26" y="40"/>
                    <a:pt x="26" y="40"/>
                    <a:pt x="26" y="40"/>
                  </a:cubicBezTo>
                  <a:cubicBezTo>
                    <a:pt x="26" y="39"/>
                    <a:pt x="26" y="39"/>
                    <a:pt x="26" y="39"/>
                  </a:cubicBezTo>
                  <a:cubicBezTo>
                    <a:pt x="31" y="39"/>
                    <a:pt x="31" y="39"/>
                    <a:pt x="31" y="39"/>
                  </a:cubicBezTo>
                  <a:cubicBezTo>
                    <a:pt x="31" y="40"/>
                    <a:pt x="31" y="40"/>
                    <a:pt x="31" y="40"/>
                  </a:cubicBezTo>
                  <a:cubicBezTo>
                    <a:pt x="30" y="41"/>
                    <a:pt x="30" y="41"/>
                    <a:pt x="30" y="41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38" y="36"/>
                    <a:pt x="38" y="36"/>
                    <a:pt x="38" y="36"/>
                  </a:cubicBezTo>
                  <a:cubicBezTo>
                    <a:pt x="39" y="36"/>
                    <a:pt x="40" y="36"/>
                    <a:pt x="42" y="36"/>
                  </a:cubicBezTo>
                  <a:cubicBezTo>
                    <a:pt x="44" y="36"/>
                    <a:pt x="45" y="36"/>
                    <a:pt x="47" y="36"/>
                  </a:cubicBezTo>
                  <a:cubicBezTo>
                    <a:pt x="52" y="41"/>
                    <a:pt x="56" y="52"/>
                    <a:pt x="55" y="60"/>
                  </a:cubicBezTo>
                  <a:cubicBezTo>
                    <a:pt x="53" y="61"/>
                    <a:pt x="51" y="62"/>
                    <a:pt x="47" y="62"/>
                  </a:cubicBezTo>
                  <a:cubicBezTo>
                    <a:pt x="46" y="59"/>
                    <a:pt x="46" y="59"/>
                    <a:pt x="46" y="59"/>
                  </a:cubicBezTo>
                  <a:cubicBezTo>
                    <a:pt x="44" y="63"/>
                    <a:pt x="44" y="63"/>
                    <a:pt x="44" y="63"/>
                  </a:cubicBezTo>
                  <a:cubicBezTo>
                    <a:pt x="34" y="64"/>
                    <a:pt x="20" y="64"/>
                    <a:pt x="11" y="63"/>
                  </a:cubicBezTo>
                  <a:cubicBezTo>
                    <a:pt x="8" y="59"/>
                    <a:pt x="8" y="59"/>
                    <a:pt x="8" y="59"/>
                  </a:cubicBezTo>
                  <a:cubicBezTo>
                    <a:pt x="7" y="62"/>
                    <a:pt x="7" y="62"/>
                    <a:pt x="7" y="62"/>
                  </a:cubicBezTo>
                  <a:cubicBezTo>
                    <a:pt x="4" y="62"/>
                    <a:pt x="2" y="61"/>
                    <a:pt x="0" y="60"/>
                  </a:cubicBezTo>
                  <a:cubicBezTo>
                    <a:pt x="1" y="53"/>
                    <a:pt x="2" y="42"/>
                    <a:pt x="8" y="37"/>
                  </a:cubicBezTo>
                  <a:close/>
                  <a:moveTo>
                    <a:pt x="16" y="25"/>
                  </a:moveTo>
                  <a:cubicBezTo>
                    <a:pt x="15" y="25"/>
                    <a:pt x="15" y="24"/>
                    <a:pt x="14" y="23"/>
                  </a:cubicBezTo>
                  <a:cubicBezTo>
                    <a:pt x="14" y="22"/>
                    <a:pt x="14" y="20"/>
                    <a:pt x="14" y="19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3" y="10"/>
                    <a:pt x="14" y="7"/>
                    <a:pt x="17" y="4"/>
                  </a:cubicBezTo>
                  <a:cubicBezTo>
                    <a:pt x="22" y="0"/>
                    <a:pt x="32" y="0"/>
                    <a:pt x="37" y="4"/>
                  </a:cubicBezTo>
                  <a:cubicBezTo>
                    <a:pt x="40" y="6"/>
                    <a:pt x="41" y="11"/>
                    <a:pt x="41" y="17"/>
                  </a:cubicBezTo>
                  <a:cubicBezTo>
                    <a:pt x="41" y="17"/>
                    <a:pt x="41" y="18"/>
                    <a:pt x="41" y="18"/>
                  </a:cubicBezTo>
                  <a:cubicBezTo>
                    <a:pt x="41" y="18"/>
                    <a:pt x="41" y="18"/>
                    <a:pt x="41" y="18"/>
                  </a:cubicBezTo>
                  <a:cubicBezTo>
                    <a:pt x="41" y="19"/>
                    <a:pt x="41" y="19"/>
                    <a:pt x="41" y="19"/>
                  </a:cubicBezTo>
                  <a:cubicBezTo>
                    <a:pt x="42" y="20"/>
                    <a:pt x="41" y="22"/>
                    <a:pt x="41" y="23"/>
                  </a:cubicBezTo>
                  <a:cubicBezTo>
                    <a:pt x="40" y="24"/>
                    <a:pt x="40" y="25"/>
                    <a:pt x="39" y="25"/>
                  </a:cubicBezTo>
                  <a:cubicBezTo>
                    <a:pt x="38" y="29"/>
                    <a:pt x="33" y="34"/>
                    <a:pt x="29" y="34"/>
                  </a:cubicBezTo>
                  <a:cubicBezTo>
                    <a:pt x="28" y="34"/>
                    <a:pt x="27" y="34"/>
                    <a:pt x="26" y="34"/>
                  </a:cubicBezTo>
                  <a:cubicBezTo>
                    <a:pt x="21" y="32"/>
                    <a:pt x="18" y="30"/>
                    <a:pt x="16" y="25"/>
                  </a:cubicBezTo>
                  <a:close/>
                </a:path>
              </a:pathLst>
            </a:custGeom>
            <a:solidFill>
              <a:schemeClr val="bg1">
                <a:alpha val="100000"/>
              </a:schemeClr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</p:grpSp>
      <p:sp>
        <p:nvSpPr>
          <p:cNvPr id="4" name="左大括号 3"/>
          <p:cNvSpPr/>
          <p:nvPr/>
        </p:nvSpPr>
        <p:spPr>
          <a:xfrm>
            <a:off x="7442835" y="3693160"/>
            <a:ext cx="1066800" cy="6379845"/>
          </a:xfrm>
          <a:prstGeom prst="lef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p>
            <a:pPr marL="0" marR="0" indent="0" algn="l" defTabSz="448945" rtl="0" eaLnBrk="1" fontAlgn="base" latinLnBrk="0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</a:pPr>
            <a:endParaRPr kumimoji="0" lang="en-GB" altLang="en-US" sz="24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MS Gothic" charset="-128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841875" y="7756525"/>
            <a:ext cx="3044190" cy="6400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3600">
                <a:solidFill>
                  <a:schemeClr val="bg1">
                    <a:lumMod val="50000"/>
                  </a:schemeClr>
                </a:solidFill>
              </a:rPr>
              <a:t>Single Worker</a:t>
            </a:r>
            <a:endParaRPr lang="en-US" altLang="zh-CN" sz="3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云形标注 8"/>
          <p:cNvSpPr/>
          <p:nvPr/>
        </p:nvSpPr>
        <p:spPr>
          <a:xfrm>
            <a:off x="2135505" y="3087370"/>
            <a:ext cx="4667885" cy="2197735"/>
          </a:xfrm>
          <a:prstGeom prst="cloudCallout">
            <a:avLst>
              <a:gd name="adj1" fmla="val 24330"/>
              <a:gd name="adj2" fmla="val 76024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p>
            <a:pPr marL="0" marR="0" indent="0" algn="l" defTabSz="448945" rtl="0" eaLnBrk="1" fontAlgn="base" latinLnBrk="0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</a:pPr>
            <a:r>
              <a:rPr kumimoji="0" lang="en-US" altLang="en-GB" sz="4000" b="0" i="0" u="none" strike="noStrike" cap="none" normalizeH="0" baseline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" charset="0"/>
                <a:ea typeface="MS Gothic" charset="-128"/>
              </a:rPr>
              <a:t>Somebody help me!!!</a:t>
            </a:r>
            <a:endParaRPr kumimoji="0" lang="en-US" altLang="en-GB" sz="4000" b="0" i="0" u="none" strike="noStrike" cap="none" normalizeH="0" baseline="0" smtClean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latin typeface="Arial" charset="0"/>
              <a:ea typeface="MS Gothic" charset="-128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8738235" y="3380105"/>
            <a:ext cx="6144895" cy="69494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7200">
                <a:solidFill>
                  <a:schemeClr val="bg1">
                    <a:lumMod val="50000"/>
                  </a:schemeClr>
                </a:solidFill>
              </a:rPr>
              <a:t>ToDo List:</a:t>
            </a:r>
            <a:endParaRPr lang="en-US" altLang="zh-CN" sz="720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altLang="zh-CN" sz="5400">
                <a:solidFill>
                  <a:schemeClr val="bg1">
                    <a:lumMod val="50000"/>
                  </a:schemeClr>
                </a:solidFill>
              </a:rPr>
              <a:t>0.abcabcabc</a:t>
            </a:r>
            <a:endParaRPr lang="en-US" altLang="zh-CN" sz="540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altLang="zh-CN" sz="5400">
                <a:solidFill>
                  <a:schemeClr val="bg1">
                    <a:lumMod val="50000"/>
                  </a:schemeClr>
                </a:solidFill>
              </a:rPr>
              <a:t>1.ooooooooo</a:t>
            </a:r>
            <a:endParaRPr lang="en-US" altLang="zh-CN" sz="540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altLang="zh-CN" sz="5400">
                <a:solidFill>
                  <a:schemeClr val="bg1">
                    <a:lumMod val="50000"/>
                  </a:schemeClr>
                </a:solidFill>
              </a:rPr>
              <a:t>2.xxxxxxxxxx</a:t>
            </a:r>
            <a:endParaRPr lang="en-US" altLang="zh-CN" sz="540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altLang="zh-CN" sz="5400">
                <a:solidFill>
                  <a:schemeClr val="bg1">
                    <a:lumMod val="50000"/>
                  </a:schemeClr>
                </a:solidFill>
              </a:rPr>
              <a:t>3.foofoofoo</a:t>
            </a:r>
            <a:endParaRPr lang="en-US" altLang="zh-CN" sz="540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altLang="zh-CN" sz="5400">
                <a:solidFill>
                  <a:schemeClr val="bg1">
                    <a:lumMod val="50000"/>
                  </a:schemeClr>
                </a:solidFill>
              </a:rPr>
              <a:t>4.barbarbar</a:t>
            </a:r>
            <a:endParaRPr lang="en-US" altLang="zh-CN" sz="540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altLang="zh-CN" sz="5400">
                <a:solidFill>
                  <a:schemeClr val="bg1">
                    <a:lumMod val="50000"/>
                  </a:schemeClr>
                </a:solidFill>
              </a:rPr>
              <a:t>5.dizzydizzy</a:t>
            </a:r>
            <a:endParaRPr lang="en-US" altLang="zh-CN" sz="540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altLang="zh-CN" sz="5400">
                <a:solidFill>
                  <a:schemeClr val="bg1">
                    <a:lumMod val="50000"/>
                  </a:schemeClr>
                </a:solidFill>
              </a:rPr>
              <a:t>6......</a:t>
            </a:r>
            <a:endParaRPr lang="en-US" altLang="zh-CN" sz="54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云形标注 1"/>
          <p:cNvSpPr/>
          <p:nvPr/>
        </p:nvSpPr>
        <p:spPr>
          <a:xfrm>
            <a:off x="1617345" y="8637270"/>
            <a:ext cx="4931410" cy="2556510"/>
          </a:xfrm>
          <a:prstGeom prst="cloudCallout">
            <a:avLst>
              <a:gd name="adj1" fmla="val 12467"/>
              <a:gd name="adj2" fmla="val -83792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p>
            <a:pPr marL="0" marR="0" indent="0" algn="l" defTabSz="448945" rtl="0" eaLnBrk="1" fontAlgn="base" latinLnBrk="0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</a:pPr>
            <a:r>
              <a:rPr kumimoji="0" lang="en-US" altLang="en-GB" sz="4000" b="0" i="0" u="none" strike="noStrike" cap="none" normalizeH="0" baseline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" charset="0"/>
                <a:ea typeface="MS Gothic" charset="-128"/>
              </a:rPr>
              <a:t>They are not suitable for machines</a:t>
            </a:r>
            <a:endParaRPr kumimoji="0" lang="en-US" altLang="en-GB" sz="4000" b="0" i="0" u="none" strike="noStrike" cap="none" normalizeH="0" baseline="0" smtClean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latin typeface="Arial" charset="0"/>
              <a:ea typeface="MS Gothic" charset="-128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云形 18"/>
          <p:cNvSpPr/>
          <p:nvPr/>
        </p:nvSpPr>
        <p:spPr>
          <a:xfrm>
            <a:off x="8362315" y="2821940"/>
            <a:ext cx="7767320" cy="7720330"/>
          </a:xfrm>
          <a:prstGeom prst="cloud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p>
            <a:pPr marL="0" marR="0" indent="0" algn="l" defTabSz="448945" rtl="0" eaLnBrk="1" fontAlgn="base" latinLnBrk="0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</a:pPr>
            <a:endParaRPr kumimoji="0" lang="en-GB" altLang="en-US" sz="24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MS Gothic" charset="-128"/>
            </a:endParaRPr>
          </a:p>
        </p:txBody>
      </p:sp>
      <p:sp>
        <p:nvSpPr>
          <p:cNvPr id="5123" name="Text Box 3"/>
          <p:cNvSpPr txBox="1">
            <a:spLocks noChangeArrowheads="1"/>
          </p:cNvSpPr>
          <p:nvPr/>
        </p:nvSpPr>
        <p:spPr bwMode="auto">
          <a:xfrm>
            <a:off x="14022388" y="11544300"/>
            <a:ext cx="1692275" cy="398463"/>
          </a:xfrm>
          <a:prstGeom prst="rect">
            <a:avLst/>
          </a:prstGeom>
          <a:noFill/>
          <a:ln w="9525">
            <a:noFill/>
            <a:round/>
          </a:ln>
          <a:effectLst/>
        </p:spPr>
        <p:txBody>
          <a:bodyPr lIns="158040" tIns="79200" rIns="158040" bIns="79200"/>
          <a:lstStyle/>
          <a:p>
            <a:pPr algn="r" defTabSz="-635">
              <a:tabLst>
                <a:tab pos="0" algn="l"/>
                <a:tab pos="447675" algn="l"/>
                <a:tab pos="896620" algn="l"/>
                <a:tab pos="1346200" algn="l"/>
                <a:tab pos="1795145" algn="l"/>
                <a:tab pos="2244725" algn="l"/>
                <a:tab pos="2693670" algn="l"/>
                <a:tab pos="3143250" algn="l"/>
                <a:tab pos="3592195" algn="l"/>
                <a:tab pos="4041775" algn="l"/>
                <a:tab pos="4490720" algn="l"/>
                <a:tab pos="4940300" algn="l"/>
                <a:tab pos="5389245" algn="l"/>
                <a:tab pos="5838825" algn="l"/>
                <a:tab pos="6287770" algn="l"/>
                <a:tab pos="6737350" algn="l"/>
                <a:tab pos="7186295" algn="l"/>
                <a:tab pos="7635875" algn="l"/>
                <a:tab pos="8084820" algn="l"/>
                <a:tab pos="8534400" algn="l"/>
                <a:tab pos="8983345" algn="l"/>
              </a:tabLst>
            </a:pPr>
            <a:fld id="{1BBFC8E5-AA28-46E9-B229-BBDD8B0ED059}" type="slidenum">
              <a:rPr lang="en-US" sz="1800" smtClean="0">
                <a:solidFill>
                  <a:srgbClr val="000000"/>
                </a:solidFill>
                <a:latin typeface="Trebuchet MS" pitchFamily="32" charset="0"/>
              </a:rPr>
            </a:fld>
            <a:endParaRPr lang="en-US" sz="1800">
              <a:solidFill>
                <a:srgbClr val="000000"/>
              </a:solidFill>
              <a:latin typeface="Trebuchet MS" pitchFamily="32" charset="0"/>
            </a:endParaRPr>
          </a:p>
        </p:txBody>
      </p:sp>
      <p:sp>
        <p:nvSpPr>
          <p:cNvPr id="5128" name="Text Box 8"/>
          <p:cNvSpPr txBox="1">
            <a:spLocks noChangeArrowheads="1"/>
          </p:cNvSpPr>
          <p:nvPr/>
        </p:nvSpPr>
        <p:spPr bwMode="auto">
          <a:xfrm>
            <a:off x="813594" y="2084387"/>
            <a:ext cx="14901863" cy="668337"/>
          </a:xfrm>
          <a:prstGeom prst="rect">
            <a:avLst/>
          </a:prstGeom>
          <a:noFill/>
          <a:ln w="9525">
            <a:noFill/>
            <a:round/>
          </a:ln>
          <a:effectLst/>
        </p:spPr>
        <p:txBody>
          <a:bodyPr lIns="158040" tIns="79200" rIns="158040" bIns="79200" anchor="ctr"/>
          <a:lstStyle/>
          <a:p>
            <a:pPr defTabSz="-635">
              <a:tabLst>
                <a:tab pos="0" algn="l"/>
                <a:tab pos="447675" algn="l"/>
                <a:tab pos="896620" algn="l"/>
                <a:tab pos="1346200" algn="l"/>
                <a:tab pos="1795145" algn="l"/>
                <a:tab pos="2244725" algn="l"/>
                <a:tab pos="2693670" algn="l"/>
                <a:tab pos="3143250" algn="l"/>
                <a:tab pos="3592195" algn="l"/>
                <a:tab pos="4041775" algn="l"/>
                <a:tab pos="4490720" algn="l"/>
                <a:tab pos="4940300" algn="l"/>
                <a:tab pos="5389245" algn="l"/>
                <a:tab pos="5838825" algn="l"/>
                <a:tab pos="6287770" algn="l"/>
                <a:tab pos="6737350" algn="l"/>
                <a:tab pos="7186295" algn="l"/>
                <a:tab pos="7635875" algn="l"/>
                <a:tab pos="8084820" algn="l"/>
                <a:tab pos="8534400" algn="l"/>
                <a:tab pos="8983345" algn="l"/>
                <a:tab pos="9410700" algn="l"/>
                <a:tab pos="10134600" algn="l"/>
                <a:tab pos="10858500" algn="l"/>
                <a:tab pos="11582400" algn="l"/>
                <a:tab pos="12306300" algn="l"/>
                <a:tab pos="13030200" algn="l"/>
                <a:tab pos="13754100" algn="l"/>
                <a:tab pos="14478000" algn="l"/>
              </a:tabLst>
            </a:pPr>
            <a:endParaRPr lang="en-US" sz="4500" dirty="0">
              <a:solidFill>
                <a:srgbClr val="002A55"/>
              </a:solidFill>
              <a:latin typeface="Arial Bold" charset="0"/>
            </a:endParaRPr>
          </a:p>
        </p:txBody>
      </p:sp>
      <p:sp>
        <p:nvSpPr>
          <p:cNvPr id="6" name="Textfeld 10"/>
          <p:cNvSpPr txBox="1"/>
          <p:nvPr/>
        </p:nvSpPr>
        <p:spPr>
          <a:xfrm>
            <a:off x="889794" y="2084387"/>
            <a:ext cx="11887200" cy="82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800" dirty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Backgrounds, Problems and Goals</a:t>
            </a:r>
            <a:endParaRPr kumimoji="1" lang="en-US" altLang="zh-CN" sz="4800" dirty="0">
              <a:solidFill>
                <a:schemeClr val="bg1">
                  <a:lumMod val="50000"/>
                </a:schemeClr>
              </a:solidFill>
              <a:latin typeface="Calibri"/>
              <a:cs typeface="Calibri"/>
            </a:endParaRPr>
          </a:p>
        </p:txBody>
      </p:sp>
      <p:grpSp>
        <p:nvGrpSpPr>
          <p:cNvPr id="57" name="组合 56"/>
          <p:cNvGrpSpPr/>
          <p:nvPr/>
        </p:nvGrpSpPr>
        <p:grpSpPr>
          <a:xfrm>
            <a:off x="661035" y="5970270"/>
            <a:ext cx="1804670" cy="1805940"/>
            <a:chOff x="4874716" y="1324153"/>
            <a:chExt cx="1548000" cy="1548000"/>
          </a:xfrm>
        </p:grpSpPr>
        <p:sp>
          <p:nvSpPr>
            <p:cNvPr id="58" name="椭圆 57"/>
            <p:cNvSpPr/>
            <p:nvPr/>
          </p:nvSpPr>
          <p:spPr bwMode="auto">
            <a:xfrm>
              <a:off x="4874716" y="1324153"/>
              <a:ext cx="1548000" cy="1548000"/>
            </a:xfrm>
            <a:prstGeom prst="ellipse">
              <a:avLst/>
            </a:prstGeom>
            <a:solidFill>
              <a:srgbClr val="0053A3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marL="0" marR="0" lvl="0" indent="0" algn="ctr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Arial" pitchFamily="34" charset="0"/>
                <a:ea typeface="微软雅黑" pitchFamily="34" charset="-122"/>
                <a:cs typeface="+mn-cs"/>
                <a:sym typeface="Arial" pitchFamily="34" charset="0"/>
              </a:endParaRPr>
            </a:p>
          </p:txBody>
        </p:sp>
        <p:sp>
          <p:nvSpPr>
            <p:cNvPr id="7202" name="Freeform 5"/>
            <p:cNvSpPr>
              <a:spLocks noEditPoints="1"/>
            </p:cNvSpPr>
            <p:nvPr/>
          </p:nvSpPr>
          <p:spPr>
            <a:xfrm>
              <a:off x="5227768" y="1620207"/>
              <a:ext cx="841896" cy="955892"/>
            </a:xfrm>
            <a:custGeom>
              <a:avLst/>
              <a:gdLst/>
              <a:ahLst/>
              <a:cxnLst>
                <a:cxn ang="0">
                  <a:pos x="120271" y="552625"/>
                </a:cxn>
                <a:cxn ang="0">
                  <a:pos x="210474" y="552625"/>
                </a:cxn>
                <a:cxn ang="0">
                  <a:pos x="270609" y="522753"/>
                </a:cxn>
                <a:cxn ang="0">
                  <a:pos x="375846" y="761726"/>
                </a:cxn>
                <a:cxn ang="0">
                  <a:pos x="405914" y="612368"/>
                </a:cxn>
                <a:cxn ang="0">
                  <a:pos x="390880" y="597433"/>
                </a:cxn>
                <a:cxn ang="0">
                  <a:pos x="390880" y="582497"/>
                </a:cxn>
                <a:cxn ang="0">
                  <a:pos x="466050" y="582497"/>
                </a:cxn>
                <a:cxn ang="0">
                  <a:pos x="466050" y="597433"/>
                </a:cxn>
                <a:cxn ang="0">
                  <a:pos x="451016" y="612368"/>
                </a:cxn>
                <a:cxn ang="0">
                  <a:pos x="481083" y="746791"/>
                </a:cxn>
                <a:cxn ang="0">
                  <a:pos x="571287" y="537689"/>
                </a:cxn>
                <a:cxn ang="0">
                  <a:pos x="631422" y="537689"/>
                </a:cxn>
                <a:cxn ang="0">
                  <a:pos x="706591" y="537689"/>
                </a:cxn>
                <a:cxn ang="0">
                  <a:pos x="826862" y="896149"/>
                </a:cxn>
                <a:cxn ang="0">
                  <a:pos x="706591" y="926020"/>
                </a:cxn>
                <a:cxn ang="0">
                  <a:pos x="691557" y="881213"/>
                </a:cxn>
                <a:cxn ang="0">
                  <a:pos x="661490" y="940956"/>
                </a:cxn>
                <a:cxn ang="0">
                  <a:pos x="165372" y="940956"/>
                </a:cxn>
                <a:cxn ang="0">
                  <a:pos x="120271" y="881213"/>
                </a:cxn>
                <a:cxn ang="0">
                  <a:pos x="105237" y="926020"/>
                </a:cxn>
                <a:cxn ang="0">
                  <a:pos x="0" y="896149"/>
                </a:cxn>
                <a:cxn ang="0">
                  <a:pos x="120271" y="552625"/>
                </a:cxn>
                <a:cxn ang="0">
                  <a:pos x="240542" y="373395"/>
                </a:cxn>
                <a:cxn ang="0">
                  <a:pos x="210474" y="343524"/>
                </a:cxn>
                <a:cxn ang="0">
                  <a:pos x="210474" y="283780"/>
                </a:cxn>
                <a:cxn ang="0">
                  <a:pos x="210474" y="268845"/>
                </a:cxn>
                <a:cxn ang="0">
                  <a:pos x="210474" y="268845"/>
                </a:cxn>
                <a:cxn ang="0">
                  <a:pos x="210474" y="268845"/>
                </a:cxn>
                <a:cxn ang="0">
                  <a:pos x="255576" y="59743"/>
                </a:cxn>
                <a:cxn ang="0">
                  <a:pos x="556253" y="59743"/>
                </a:cxn>
                <a:cxn ang="0">
                  <a:pos x="616388" y="253909"/>
                </a:cxn>
                <a:cxn ang="0">
                  <a:pos x="616388" y="268845"/>
                </a:cxn>
                <a:cxn ang="0">
                  <a:pos x="616388" y="268845"/>
                </a:cxn>
                <a:cxn ang="0">
                  <a:pos x="616388" y="283780"/>
                </a:cxn>
                <a:cxn ang="0">
                  <a:pos x="616388" y="343524"/>
                </a:cxn>
                <a:cxn ang="0">
                  <a:pos x="586320" y="373395"/>
                </a:cxn>
                <a:cxn ang="0">
                  <a:pos x="435982" y="507818"/>
                </a:cxn>
                <a:cxn ang="0">
                  <a:pos x="390880" y="507818"/>
                </a:cxn>
                <a:cxn ang="0">
                  <a:pos x="240542" y="373395"/>
                </a:cxn>
              </a:cxnLst>
              <a:pathLst>
                <a:path w="56" h="64">
                  <a:moveTo>
                    <a:pt x="8" y="37"/>
                  </a:moveTo>
                  <a:cubicBezTo>
                    <a:pt x="10" y="37"/>
                    <a:pt x="12" y="37"/>
                    <a:pt x="14" y="37"/>
                  </a:cubicBezTo>
                  <a:cubicBezTo>
                    <a:pt x="16" y="37"/>
                    <a:pt x="17" y="36"/>
                    <a:pt x="18" y="35"/>
                  </a:cubicBezTo>
                  <a:cubicBezTo>
                    <a:pt x="25" y="51"/>
                    <a:pt x="25" y="51"/>
                    <a:pt x="25" y="51"/>
                  </a:cubicBezTo>
                  <a:cubicBezTo>
                    <a:pt x="27" y="41"/>
                    <a:pt x="27" y="41"/>
                    <a:pt x="27" y="41"/>
                  </a:cubicBezTo>
                  <a:cubicBezTo>
                    <a:pt x="26" y="40"/>
                    <a:pt x="26" y="40"/>
                    <a:pt x="26" y="40"/>
                  </a:cubicBezTo>
                  <a:cubicBezTo>
                    <a:pt x="26" y="39"/>
                    <a:pt x="26" y="39"/>
                    <a:pt x="26" y="39"/>
                  </a:cubicBezTo>
                  <a:cubicBezTo>
                    <a:pt x="31" y="39"/>
                    <a:pt x="31" y="39"/>
                    <a:pt x="31" y="39"/>
                  </a:cubicBezTo>
                  <a:cubicBezTo>
                    <a:pt x="31" y="40"/>
                    <a:pt x="31" y="40"/>
                    <a:pt x="31" y="40"/>
                  </a:cubicBezTo>
                  <a:cubicBezTo>
                    <a:pt x="30" y="41"/>
                    <a:pt x="30" y="41"/>
                    <a:pt x="30" y="41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38" y="36"/>
                    <a:pt x="38" y="36"/>
                    <a:pt x="38" y="36"/>
                  </a:cubicBezTo>
                  <a:cubicBezTo>
                    <a:pt x="39" y="36"/>
                    <a:pt x="40" y="36"/>
                    <a:pt x="42" y="36"/>
                  </a:cubicBezTo>
                  <a:cubicBezTo>
                    <a:pt x="44" y="36"/>
                    <a:pt x="45" y="36"/>
                    <a:pt x="47" y="36"/>
                  </a:cubicBezTo>
                  <a:cubicBezTo>
                    <a:pt x="52" y="41"/>
                    <a:pt x="56" y="52"/>
                    <a:pt x="55" y="60"/>
                  </a:cubicBezTo>
                  <a:cubicBezTo>
                    <a:pt x="53" y="61"/>
                    <a:pt x="51" y="62"/>
                    <a:pt x="47" y="62"/>
                  </a:cubicBezTo>
                  <a:cubicBezTo>
                    <a:pt x="46" y="59"/>
                    <a:pt x="46" y="59"/>
                    <a:pt x="46" y="59"/>
                  </a:cubicBezTo>
                  <a:cubicBezTo>
                    <a:pt x="44" y="63"/>
                    <a:pt x="44" y="63"/>
                    <a:pt x="44" y="63"/>
                  </a:cubicBezTo>
                  <a:cubicBezTo>
                    <a:pt x="34" y="64"/>
                    <a:pt x="20" y="64"/>
                    <a:pt x="11" y="63"/>
                  </a:cubicBezTo>
                  <a:cubicBezTo>
                    <a:pt x="8" y="59"/>
                    <a:pt x="8" y="59"/>
                    <a:pt x="8" y="59"/>
                  </a:cubicBezTo>
                  <a:cubicBezTo>
                    <a:pt x="7" y="62"/>
                    <a:pt x="7" y="62"/>
                    <a:pt x="7" y="62"/>
                  </a:cubicBezTo>
                  <a:cubicBezTo>
                    <a:pt x="4" y="62"/>
                    <a:pt x="2" y="61"/>
                    <a:pt x="0" y="60"/>
                  </a:cubicBezTo>
                  <a:cubicBezTo>
                    <a:pt x="1" y="53"/>
                    <a:pt x="2" y="42"/>
                    <a:pt x="8" y="37"/>
                  </a:cubicBezTo>
                  <a:close/>
                  <a:moveTo>
                    <a:pt x="16" y="25"/>
                  </a:moveTo>
                  <a:cubicBezTo>
                    <a:pt x="15" y="25"/>
                    <a:pt x="15" y="24"/>
                    <a:pt x="14" y="23"/>
                  </a:cubicBezTo>
                  <a:cubicBezTo>
                    <a:pt x="14" y="22"/>
                    <a:pt x="14" y="20"/>
                    <a:pt x="14" y="19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3" y="10"/>
                    <a:pt x="14" y="7"/>
                    <a:pt x="17" y="4"/>
                  </a:cubicBezTo>
                  <a:cubicBezTo>
                    <a:pt x="22" y="0"/>
                    <a:pt x="32" y="0"/>
                    <a:pt x="37" y="4"/>
                  </a:cubicBezTo>
                  <a:cubicBezTo>
                    <a:pt x="40" y="6"/>
                    <a:pt x="41" y="11"/>
                    <a:pt x="41" y="17"/>
                  </a:cubicBezTo>
                  <a:cubicBezTo>
                    <a:pt x="41" y="17"/>
                    <a:pt x="41" y="18"/>
                    <a:pt x="41" y="18"/>
                  </a:cubicBezTo>
                  <a:cubicBezTo>
                    <a:pt x="41" y="18"/>
                    <a:pt x="41" y="18"/>
                    <a:pt x="41" y="18"/>
                  </a:cubicBezTo>
                  <a:cubicBezTo>
                    <a:pt x="41" y="19"/>
                    <a:pt x="41" y="19"/>
                    <a:pt x="41" y="19"/>
                  </a:cubicBezTo>
                  <a:cubicBezTo>
                    <a:pt x="42" y="20"/>
                    <a:pt x="41" y="22"/>
                    <a:pt x="41" y="23"/>
                  </a:cubicBezTo>
                  <a:cubicBezTo>
                    <a:pt x="40" y="24"/>
                    <a:pt x="40" y="25"/>
                    <a:pt x="39" y="25"/>
                  </a:cubicBezTo>
                  <a:cubicBezTo>
                    <a:pt x="38" y="29"/>
                    <a:pt x="33" y="34"/>
                    <a:pt x="29" y="34"/>
                  </a:cubicBezTo>
                  <a:cubicBezTo>
                    <a:pt x="28" y="34"/>
                    <a:pt x="27" y="34"/>
                    <a:pt x="26" y="34"/>
                  </a:cubicBezTo>
                  <a:cubicBezTo>
                    <a:pt x="21" y="32"/>
                    <a:pt x="18" y="30"/>
                    <a:pt x="16" y="25"/>
                  </a:cubicBezTo>
                  <a:close/>
                </a:path>
              </a:pathLst>
            </a:custGeom>
            <a:solidFill>
              <a:schemeClr val="bg1">
                <a:alpha val="100000"/>
              </a:schemeClr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</p:grpSp>
      <p:sp>
        <p:nvSpPr>
          <p:cNvPr id="4" name="左大括号 3"/>
          <p:cNvSpPr/>
          <p:nvPr/>
        </p:nvSpPr>
        <p:spPr>
          <a:xfrm>
            <a:off x="2642235" y="3997960"/>
            <a:ext cx="1066800" cy="6379845"/>
          </a:xfrm>
          <a:prstGeom prst="lef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p>
            <a:pPr marL="0" marR="0" indent="0" algn="l" defTabSz="448945" rtl="0" eaLnBrk="1" fontAlgn="base" latinLnBrk="0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</a:pPr>
            <a:endParaRPr kumimoji="0" lang="en-GB" altLang="en-US" sz="24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MS Gothic" charset="-128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93675" y="8061325"/>
            <a:ext cx="2748280" cy="6400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3600">
                <a:solidFill>
                  <a:schemeClr val="bg1">
                    <a:lumMod val="50000"/>
                  </a:schemeClr>
                </a:solidFill>
              </a:rPr>
              <a:t>Job Provider</a:t>
            </a:r>
            <a:endParaRPr lang="en-US" altLang="zh-CN" sz="3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980180" y="3778885"/>
            <a:ext cx="6144895" cy="69494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7200">
                <a:solidFill>
                  <a:schemeClr val="bg1">
                    <a:lumMod val="50000"/>
                  </a:schemeClr>
                </a:solidFill>
              </a:rPr>
              <a:t>Task List:</a:t>
            </a:r>
            <a:endParaRPr lang="en-US" altLang="zh-CN" sz="720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altLang="zh-CN" sz="5400">
                <a:solidFill>
                  <a:schemeClr val="bg1">
                    <a:lumMod val="50000"/>
                  </a:schemeClr>
                </a:solidFill>
              </a:rPr>
              <a:t>0.abcabcabc</a:t>
            </a:r>
            <a:endParaRPr lang="en-US" altLang="zh-CN" sz="540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altLang="zh-CN" sz="5400">
                <a:solidFill>
                  <a:schemeClr val="bg1">
                    <a:lumMod val="50000"/>
                  </a:schemeClr>
                </a:solidFill>
              </a:rPr>
              <a:t>1.ooooooooo</a:t>
            </a:r>
            <a:endParaRPr lang="en-US" altLang="zh-CN" sz="540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altLang="zh-CN" sz="5400">
                <a:solidFill>
                  <a:schemeClr val="bg1">
                    <a:lumMod val="50000"/>
                  </a:schemeClr>
                </a:solidFill>
              </a:rPr>
              <a:t>2.xxxxxxxxxx</a:t>
            </a:r>
            <a:endParaRPr lang="en-US" altLang="zh-CN" sz="540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altLang="zh-CN" sz="5400">
                <a:solidFill>
                  <a:schemeClr val="bg1">
                    <a:lumMod val="50000"/>
                  </a:schemeClr>
                </a:solidFill>
              </a:rPr>
              <a:t>3.foofoofoo</a:t>
            </a:r>
            <a:endParaRPr lang="en-US" altLang="zh-CN" sz="540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altLang="zh-CN" sz="5400">
                <a:solidFill>
                  <a:schemeClr val="bg1">
                    <a:lumMod val="50000"/>
                  </a:schemeClr>
                </a:solidFill>
              </a:rPr>
              <a:t>4.barbarbar</a:t>
            </a:r>
            <a:endParaRPr lang="en-US" altLang="zh-CN" sz="540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altLang="zh-CN" sz="5400">
                <a:solidFill>
                  <a:schemeClr val="bg1">
                    <a:lumMod val="50000"/>
                  </a:schemeClr>
                </a:solidFill>
              </a:rPr>
              <a:t>5.dizzydizzy</a:t>
            </a:r>
            <a:endParaRPr lang="en-US" altLang="zh-CN" sz="540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altLang="zh-CN" sz="5400">
                <a:solidFill>
                  <a:schemeClr val="bg1">
                    <a:lumMod val="50000"/>
                  </a:schemeClr>
                </a:solidFill>
              </a:rPr>
              <a:t>6......</a:t>
            </a:r>
            <a:endParaRPr lang="en-US" altLang="zh-CN" sz="540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26" name="组合 25"/>
          <p:cNvGrpSpPr/>
          <p:nvPr/>
        </p:nvGrpSpPr>
        <p:grpSpPr>
          <a:xfrm>
            <a:off x="11952605" y="3656330"/>
            <a:ext cx="1617345" cy="1896745"/>
            <a:chOff x="18703" y="6117"/>
            <a:chExt cx="2547" cy="2987"/>
          </a:xfrm>
        </p:grpSpPr>
        <p:grpSp>
          <p:nvGrpSpPr>
            <p:cNvPr id="2" name="组合 1"/>
            <p:cNvGrpSpPr/>
            <p:nvPr/>
          </p:nvGrpSpPr>
          <p:grpSpPr>
            <a:xfrm>
              <a:off x="18919" y="6117"/>
              <a:ext cx="2115" cy="2117"/>
              <a:chOff x="4874716" y="1324153"/>
              <a:chExt cx="1548000" cy="1548000"/>
            </a:xfrm>
          </p:grpSpPr>
          <p:sp>
            <p:nvSpPr>
              <p:cNvPr id="3" name="椭圆 2"/>
              <p:cNvSpPr/>
              <p:nvPr/>
            </p:nvSpPr>
            <p:spPr bwMode="auto">
              <a:xfrm>
                <a:off x="4874716" y="1324153"/>
                <a:ext cx="1548000" cy="1548000"/>
              </a:xfrm>
              <a:prstGeom prst="ellipse">
                <a:avLst/>
              </a:prstGeom>
              <a:solidFill>
                <a:srgbClr val="0053A3"/>
              </a:solidFill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marL="0" marR="0" lvl="0" indent="0" algn="ctr" defTabSz="914400" rtl="0" eaLnBrk="1" latinLnBrk="0" hangingPunct="1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Arial" pitchFamily="34" charset="0"/>
                  <a:ea typeface="微软雅黑" pitchFamily="34" charset="-122"/>
                  <a:cs typeface="+mn-cs"/>
                  <a:sym typeface="Arial" pitchFamily="34" charset="0"/>
                </a:endParaRPr>
              </a:p>
            </p:txBody>
          </p:sp>
          <p:sp>
            <p:nvSpPr>
              <p:cNvPr id="8" name="Freeform 5"/>
              <p:cNvSpPr>
                <a:spLocks noEditPoints="1"/>
              </p:cNvSpPr>
              <p:nvPr/>
            </p:nvSpPr>
            <p:spPr>
              <a:xfrm>
                <a:off x="5227768" y="1620207"/>
                <a:ext cx="841896" cy="955892"/>
              </a:xfrm>
              <a:custGeom>
                <a:avLst/>
                <a:gdLst/>
                <a:ahLst/>
                <a:cxnLst>
                  <a:cxn ang="0">
                    <a:pos x="120271" y="552625"/>
                  </a:cxn>
                  <a:cxn ang="0">
                    <a:pos x="210474" y="552625"/>
                  </a:cxn>
                  <a:cxn ang="0">
                    <a:pos x="270609" y="522753"/>
                  </a:cxn>
                  <a:cxn ang="0">
                    <a:pos x="375846" y="761726"/>
                  </a:cxn>
                  <a:cxn ang="0">
                    <a:pos x="405914" y="612368"/>
                  </a:cxn>
                  <a:cxn ang="0">
                    <a:pos x="390880" y="597433"/>
                  </a:cxn>
                  <a:cxn ang="0">
                    <a:pos x="390880" y="582497"/>
                  </a:cxn>
                  <a:cxn ang="0">
                    <a:pos x="466050" y="582497"/>
                  </a:cxn>
                  <a:cxn ang="0">
                    <a:pos x="466050" y="597433"/>
                  </a:cxn>
                  <a:cxn ang="0">
                    <a:pos x="451016" y="612368"/>
                  </a:cxn>
                  <a:cxn ang="0">
                    <a:pos x="481083" y="746791"/>
                  </a:cxn>
                  <a:cxn ang="0">
                    <a:pos x="571287" y="537689"/>
                  </a:cxn>
                  <a:cxn ang="0">
                    <a:pos x="631422" y="537689"/>
                  </a:cxn>
                  <a:cxn ang="0">
                    <a:pos x="706591" y="537689"/>
                  </a:cxn>
                  <a:cxn ang="0">
                    <a:pos x="826862" y="896149"/>
                  </a:cxn>
                  <a:cxn ang="0">
                    <a:pos x="706591" y="926020"/>
                  </a:cxn>
                  <a:cxn ang="0">
                    <a:pos x="691557" y="881213"/>
                  </a:cxn>
                  <a:cxn ang="0">
                    <a:pos x="661490" y="940956"/>
                  </a:cxn>
                  <a:cxn ang="0">
                    <a:pos x="165372" y="940956"/>
                  </a:cxn>
                  <a:cxn ang="0">
                    <a:pos x="120271" y="881213"/>
                  </a:cxn>
                  <a:cxn ang="0">
                    <a:pos x="105237" y="926020"/>
                  </a:cxn>
                  <a:cxn ang="0">
                    <a:pos x="0" y="896149"/>
                  </a:cxn>
                  <a:cxn ang="0">
                    <a:pos x="120271" y="552625"/>
                  </a:cxn>
                  <a:cxn ang="0">
                    <a:pos x="240542" y="373395"/>
                  </a:cxn>
                  <a:cxn ang="0">
                    <a:pos x="210474" y="343524"/>
                  </a:cxn>
                  <a:cxn ang="0">
                    <a:pos x="210474" y="283780"/>
                  </a:cxn>
                  <a:cxn ang="0">
                    <a:pos x="210474" y="268845"/>
                  </a:cxn>
                  <a:cxn ang="0">
                    <a:pos x="210474" y="268845"/>
                  </a:cxn>
                  <a:cxn ang="0">
                    <a:pos x="210474" y="268845"/>
                  </a:cxn>
                  <a:cxn ang="0">
                    <a:pos x="255576" y="59743"/>
                  </a:cxn>
                  <a:cxn ang="0">
                    <a:pos x="556253" y="59743"/>
                  </a:cxn>
                  <a:cxn ang="0">
                    <a:pos x="616388" y="253909"/>
                  </a:cxn>
                  <a:cxn ang="0">
                    <a:pos x="616388" y="268845"/>
                  </a:cxn>
                  <a:cxn ang="0">
                    <a:pos x="616388" y="268845"/>
                  </a:cxn>
                  <a:cxn ang="0">
                    <a:pos x="616388" y="283780"/>
                  </a:cxn>
                  <a:cxn ang="0">
                    <a:pos x="616388" y="343524"/>
                  </a:cxn>
                  <a:cxn ang="0">
                    <a:pos x="586320" y="373395"/>
                  </a:cxn>
                  <a:cxn ang="0">
                    <a:pos x="435982" y="507818"/>
                  </a:cxn>
                  <a:cxn ang="0">
                    <a:pos x="390880" y="507818"/>
                  </a:cxn>
                  <a:cxn ang="0">
                    <a:pos x="240542" y="373395"/>
                  </a:cxn>
                </a:cxnLst>
                <a:pathLst>
                  <a:path w="56" h="64">
                    <a:moveTo>
                      <a:pt x="8" y="37"/>
                    </a:moveTo>
                    <a:cubicBezTo>
                      <a:pt x="10" y="37"/>
                      <a:pt x="12" y="37"/>
                      <a:pt x="14" y="37"/>
                    </a:cubicBezTo>
                    <a:cubicBezTo>
                      <a:pt x="16" y="37"/>
                      <a:pt x="17" y="36"/>
                      <a:pt x="18" y="35"/>
                    </a:cubicBezTo>
                    <a:cubicBezTo>
                      <a:pt x="25" y="51"/>
                      <a:pt x="25" y="51"/>
                      <a:pt x="25" y="51"/>
                    </a:cubicBezTo>
                    <a:cubicBezTo>
                      <a:pt x="27" y="41"/>
                      <a:pt x="27" y="41"/>
                      <a:pt x="27" y="41"/>
                    </a:cubicBezTo>
                    <a:cubicBezTo>
                      <a:pt x="26" y="40"/>
                      <a:pt x="26" y="40"/>
                      <a:pt x="26" y="40"/>
                    </a:cubicBezTo>
                    <a:cubicBezTo>
                      <a:pt x="26" y="39"/>
                      <a:pt x="26" y="39"/>
                      <a:pt x="26" y="39"/>
                    </a:cubicBezTo>
                    <a:cubicBezTo>
                      <a:pt x="31" y="39"/>
                      <a:pt x="31" y="39"/>
                      <a:pt x="31" y="39"/>
                    </a:cubicBezTo>
                    <a:cubicBezTo>
                      <a:pt x="31" y="40"/>
                      <a:pt x="31" y="40"/>
                      <a:pt x="31" y="40"/>
                    </a:cubicBezTo>
                    <a:cubicBezTo>
                      <a:pt x="30" y="41"/>
                      <a:pt x="30" y="41"/>
                      <a:pt x="30" y="41"/>
                    </a:cubicBezTo>
                    <a:cubicBezTo>
                      <a:pt x="32" y="50"/>
                      <a:pt x="32" y="50"/>
                      <a:pt x="32" y="50"/>
                    </a:cubicBezTo>
                    <a:cubicBezTo>
                      <a:pt x="38" y="36"/>
                      <a:pt x="38" y="36"/>
                      <a:pt x="38" y="36"/>
                    </a:cubicBezTo>
                    <a:cubicBezTo>
                      <a:pt x="39" y="36"/>
                      <a:pt x="40" y="36"/>
                      <a:pt x="42" y="36"/>
                    </a:cubicBezTo>
                    <a:cubicBezTo>
                      <a:pt x="44" y="36"/>
                      <a:pt x="45" y="36"/>
                      <a:pt x="47" y="36"/>
                    </a:cubicBezTo>
                    <a:cubicBezTo>
                      <a:pt x="52" y="41"/>
                      <a:pt x="56" y="52"/>
                      <a:pt x="55" y="60"/>
                    </a:cubicBezTo>
                    <a:cubicBezTo>
                      <a:pt x="53" y="61"/>
                      <a:pt x="51" y="62"/>
                      <a:pt x="47" y="62"/>
                    </a:cubicBezTo>
                    <a:cubicBezTo>
                      <a:pt x="46" y="59"/>
                      <a:pt x="46" y="59"/>
                      <a:pt x="46" y="59"/>
                    </a:cubicBezTo>
                    <a:cubicBezTo>
                      <a:pt x="44" y="63"/>
                      <a:pt x="44" y="63"/>
                      <a:pt x="44" y="63"/>
                    </a:cubicBezTo>
                    <a:cubicBezTo>
                      <a:pt x="34" y="64"/>
                      <a:pt x="20" y="64"/>
                      <a:pt x="11" y="63"/>
                    </a:cubicBezTo>
                    <a:cubicBezTo>
                      <a:pt x="8" y="59"/>
                      <a:pt x="8" y="59"/>
                      <a:pt x="8" y="59"/>
                    </a:cubicBezTo>
                    <a:cubicBezTo>
                      <a:pt x="7" y="62"/>
                      <a:pt x="7" y="62"/>
                      <a:pt x="7" y="62"/>
                    </a:cubicBezTo>
                    <a:cubicBezTo>
                      <a:pt x="4" y="62"/>
                      <a:pt x="2" y="61"/>
                      <a:pt x="0" y="60"/>
                    </a:cubicBezTo>
                    <a:cubicBezTo>
                      <a:pt x="1" y="53"/>
                      <a:pt x="2" y="42"/>
                      <a:pt x="8" y="37"/>
                    </a:cubicBezTo>
                    <a:close/>
                    <a:moveTo>
                      <a:pt x="16" y="25"/>
                    </a:moveTo>
                    <a:cubicBezTo>
                      <a:pt x="15" y="25"/>
                      <a:pt x="15" y="24"/>
                      <a:pt x="14" y="23"/>
                    </a:cubicBezTo>
                    <a:cubicBezTo>
                      <a:pt x="14" y="22"/>
                      <a:pt x="14" y="20"/>
                      <a:pt x="14" y="19"/>
                    </a:cubicBezTo>
                    <a:cubicBezTo>
                      <a:pt x="14" y="18"/>
                      <a:pt x="14" y="18"/>
                      <a:pt x="14" y="18"/>
                    </a:cubicBezTo>
                    <a:cubicBezTo>
                      <a:pt x="14" y="18"/>
                      <a:pt x="14" y="18"/>
                      <a:pt x="14" y="18"/>
                    </a:cubicBezTo>
                    <a:cubicBezTo>
                      <a:pt x="14" y="18"/>
                      <a:pt x="14" y="18"/>
                      <a:pt x="14" y="18"/>
                    </a:cubicBezTo>
                    <a:cubicBezTo>
                      <a:pt x="13" y="10"/>
                      <a:pt x="14" y="7"/>
                      <a:pt x="17" y="4"/>
                    </a:cubicBezTo>
                    <a:cubicBezTo>
                      <a:pt x="22" y="0"/>
                      <a:pt x="32" y="0"/>
                      <a:pt x="37" y="4"/>
                    </a:cubicBezTo>
                    <a:cubicBezTo>
                      <a:pt x="40" y="6"/>
                      <a:pt x="41" y="11"/>
                      <a:pt x="41" y="17"/>
                    </a:cubicBezTo>
                    <a:cubicBezTo>
                      <a:pt x="41" y="17"/>
                      <a:pt x="41" y="18"/>
                      <a:pt x="41" y="18"/>
                    </a:cubicBezTo>
                    <a:cubicBezTo>
                      <a:pt x="41" y="18"/>
                      <a:pt x="41" y="18"/>
                      <a:pt x="41" y="18"/>
                    </a:cubicBezTo>
                    <a:cubicBezTo>
                      <a:pt x="41" y="19"/>
                      <a:pt x="41" y="19"/>
                      <a:pt x="41" y="19"/>
                    </a:cubicBezTo>
                    <a:cubicBezTo>
                      <a:pt x="42" y="20"/>
                      <a:pt x="41" y="22"/>
                      <a:pt x="41" y="23"/>
                    </a:cubicBezTo>
                    <a:cubicBezTo>
                      <a:pt x="40" y="24"/>
                      <a:pt x="40" y="25"/>
                      <a:pt x="39" y="25"/>
                    </a:cubicBezTo>
                    <a:cubicBezTo>
                      <a:pt x="38" y="29"/>
                      <a:pt x="33" y="34"/>
                      <a:pt x="29" y="34"/>
                    </a:cubicBezTo>
                    <a:cubicBezTo>
                      <a:pt x="28" y="34"/>
                      <a:pt x="27" y="34"/>
                      <a:pt x="26" y="34"/>
                    </a:cubicBezTo>
                    <a:cubicBezTo>
                      <a:pt x="21" y="32"/>
                      <a:pt x="18" y="30"/>
                      <a:pt x="16" y="25"/>
                    </a:cubicBezTo>
                    <a:close/>
                  </a:path>
                </a:pathLst>
              </a:custGeom>
              <a:solidFill>
                <a:schemeClr val="bg1">
                  <a:alpha val="100000"/>
                </a:schemeClr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</p:grpSp>
        <p:sp>
          <p:nvSpPr>
            <p:cNvPr id="25" name="文本框 24"/>
            <p:cNvSpPr txBox="1"/>
            <p:nvPr/>
          </p:nvSpPr>
          <p:spPr>
            <a:xfrm>
              <a:off x="18703" y="8288"/>
              <a:ext cx="2547" cy="8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 sz="2800">
                  <a:solidFill>
                    <a:schemeClr val="bg1">
                      <a:lumMod val="50000"/>
                    </a:schemeClr>
                  </a:solidFill>
                </a:rPr>
                <a:t>Worker 0</a:t>
              </a:r>
              <a:endParaRPr lang="en-US" altLang="zh-CN" sz="280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12257405" y="6399530"/>
            <a:ext cx="1617345" cy="1896745"/>
            <a:chOff x="18703" y="6117"/>
            <a:chExt cx="2547" cy="2987"/>
          </a:xfrm>
        </p:grpSpPr>
        <p:grpSp>
          <p:nvGrpSpPr>
            <p:cNvPr id="28" name="组合 27"/>
            <p:cNvGrpSpPr/>
            <p:nvPr/>
          </p:nvGrpSpPr>
          <p:grpSpPr>
            <a:xfrm>
              <a:off x="18919" y="6117"/>
              <a:ext cx="2115" cy="2117"/>
              <a:chOff x="4874716" y="1324153"/>
              <a:chExt cx="1548000" cy="1548000"/>
            </a:xfrm>
          </p:grpSpPr>
          <p:sp>
            <p:nvSpPr>
              <p:cNvPr id="29" name="椭圆 28"/>
              <p:cNvSpPr/>
              <p:nvPr/>
            </p:nvSpPr>
            <p:spPr bwMode="auto">
              <a:xfrm>
                <a:off x="4874716" y="1324153"/>
                <a:ext cx="1548000" cy="1548000"/>
              </a:xfrm>
              <a:prstGeom prst="ellipse">
                <a:avLst/>
              </a:prstGeom>
              <a:solidFill>
                <a:srgbClr val="0053A3"/>
              </a:solidFill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marL="0" marR="0" lvl="0" indent="0" algn="ctr" defTabSz="914400" rtl="0" eaLnBrk="1" latinLnBrk="0" hangingPunct="1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Arial" pitchFamily="34" charset="0"/>
                  <a:ea typeface="微软雅黑" pitchFamily="34" charset="-122"/>
                  <a:cs typeface="+mn-cs"/>
                  <a:sym typeface="Arial" pitchFamily="34" charset="0"/>
                </a:endParaRPr>
              </a:p>
            </p:txBody>
          </p:sp>
          <p:sp>
            <p:nvSpPr>
              <p:cNvPr id="30" name="Freeform 5"/>
              <p:cNvSpPr>
                <a:spLocks noEditPoints="1"/>
              </p:cNvSpPr>
              <p:nvPr/>
            </p:nvSpPr>
            <p:spPr>
              <a:xfrm>
                <a:off x="5227768" y="1620207"/>
                <a:ext cx="841896" cy="955892"/>
              </a:xfrm>
              <a:custGeom>
                <a:avLst/>
                <a:gdLst/>
                <a:ahLst/>
                <a:cxnLst>
                  <a:cxn ang="0">
                    <a:pos x="120271" y="552625"/>
                  </a:cxn>
                  <a:cxn ang="0">
                    <a:pos x="210474" y="552625"/>
                  </a:cxn>
                  <a:cxn ang="0">
                    <a:pos x="270609" y="522753"/>
                  </a:cxn>
                  <a:cxn ang="0">
                    <a:pos x="375846" y="761726"/>
                  </a:cxn>
                  <a:cxn ang="0">
                    <a:pos x="405914" y="612368"/>
                  </a:cxn>
                  <a:cxn ang="0">
                    <a:pos x="390880" y="597433"/>
                  </a:cxn>
                  <a:cxn ang="0">
                    <a:pos x="390880" y="582497"/>
                  </a:cxn>
                  <a:cxn ang="0">
                    <a:pos x="466050" y="582497"/>
                  </a:cxn>
                  <a:cxn ang="0">
                    <a:pos x="466050" y="597433"/>
                  </a:cxn>
                  <a:cxn ang="0">
                    <a:pos x="451016" y="612368"/>
                  </a:cxn>
                  <a:cxn ang="0">
                    <a:pos x="481083" y="746791"/>
                  </a:cxn>
                  <a:cxn ang="0">
                    <a:pos x="571287" y="537689"/>
                  </a:cxn>
                  <a:cxn ang="0">
                    <a:pos x="631422" y="537689"/>
                  </a:cxn>
                  <a:cxn ang="0">
                    <a:pos x="706591" y="537689"/>
                  </a:cxn>
                  <a:cxn ang="0">
                    <a:pos x="826862" y="896149"/>
                  </a:cxn>
                  <a:cxn ang="0">
                    <a:pos x="706591" y="926020"/>
                  </a:cxn>
                  <a:cxn ang="0">
                    <a:pos x="691557" y="881213"/>
                  </a:cxn>
                  <a:cxn ang="0">
                    <a:pos x="661490" y="940956"/>
                  </a:cxn>
                  <a:cxn ang="0">
                    <a:pos x="165372" y="940956"/>
                  </a:cxn>
                  <a:cxn ang="0">
                    <a:pos x="120271" y="881213"/>
                  </a:cxn>
                  <a:cxn ang="0">
                    <a:pos x="105237" y="926020"/>
                  </a:cxn>
                  <a:cxn ang="0">
                    <a:pos x="0" y="896149"/>
                  </a:cxn>
                  <a:cxn ang="0">
                    <a:pos x="120271" y="552625"/>
                  </a:cxn>
                  <a:cxn ang="0">
                    <a:pos x="240542" y="373395"/>
                  </a:cxn>
                  <a:cxn ang="0">
                    <a:pos x="210474" y="343524"/>
                  </a:cxn>
                  <a:cxn ang="0">
                    <a:pos x="210474" y="283780"/>
                  </a:cxn>
                  <a:cxn ang="0">
                    <a:pos x="210474" y="268845"/>
                  </a:cxn>
                  <a:cxn ang="0">
                    <a:pos x="210474" y="268845"/>
                  </a:cxn>
                  <a:cxn ang="0">
                    <a:pos x="210474" y="268845"/>
                  </a:cxn>
                  <a:cxn ang="0">
                    <a:pos x="255576" y="59743"/>
                  </a:cxn>
                  <a:cxn ang="0">
                    <a:pos x="556253" y="59743"/>
                  </a:cxn>
                  <a:cxn ang="0">
                    <a:pos x="616388" y="253909"/>
                  </a:cxn>
                  <a:cxn ang="0">
                    <a:pos x="616388" y="268845"/>
                  </a:cxn>
                  <a:cxn ang="0">
                    <a:pos x="616388" y="268845"/>
                  </a:cxn>
                  <a:cxn ang="0">
                    <a:pos x="616388" y="283780"/>
                  </a:cxn>
                  <a:cxn ang="0">
                    <a:pos x="616388" y="343524"/>
                  </a:cxn>
                  <a:cxn ang="0">
                    <a:pos x="586320" y="373395"/>
                  </a:cxn>
                  <a:cxn ang="0">
                    <a:pos x="435982" y="507818"/>
                  </a:cxn>
                  <a:cxn ang="0">
                    <a:pos x="390880" y="507818"/>
                  </a:cxn>
                  <a:cxn ang="0">
                    <a:pos x="240542" y="373395"/>
                  </a:cxn>
                </a:cxnLst>
                <a:pathLst>
                  <a:path w="56" h="64">
                    <a:moveTo>
                      <a:pt x="8" y="37"/>
                    </a:moveTo>
                    <a:cubicBezTo>
                      <a:pt x="10" y="37"/>
                      <a:pt x="12" y="37"/>
                      <a:pt x="14" y="37"/>
                    </a:cubicBezTo>
                    <a:cubicBezTo>
                      <a:pt x="16" y="37"/>
                      <a:pt x="17" y="36"/>
                      <a:pt x="18" y="35"/>
                    </a:cubicBezTo>
                    <a:cubicBezTo>
                      <a:pt x="25" y="51"/>
                      <a:pt x="25" y="51"/>
                      <a:pt x="25" y="51"/>
                    </a:cubicBezTo>
                    <a:cubicBezTo>
                      <a:pt x="27" y="41"/>
                      <a:pt x="27" y="41"/>
                      <a:pt x="27" y="41"/>
                    </a:cubicBezTo>
                    <a:cubicBezTo>
                      <a:pt x="26" y="40"/>
                      <a:pt x="26" y="40"/>
                      <a:pt x="26" y="40"/>
                    </a:cubicBezTo>
                    <a:cubicBezTo>
                      <a:pt x="26" y="39"/>
                      <a:pt x="26" y="39"/>
                      <a:pt x="26" y="39"/>
                    </a:cubicBezTo>
                    <a:cubicBezTo>
                      <a:pt x="31" y="39"/>
                      <a:pt x="31" y="39"/>
                      <a:pt x="31" y="39"/>
                    </a:cubicBezTo>
                    <a:cubicBezTo>
                      <a:pt x="31" y="40"/>
                      <a:pt x="31" y="40"/>
                      <a:pt x="31" y="40"/>
                    </a:cubicBezTo>
                    <a:cubicBezTo>
                      <a:pt x="30" y="41"/>
                      <a:pt x="30" y="41"/>
                      <a:pt x="30" y="41"/>
                    </a:cubicBezTo>
                    <a:cubicBezTo>
                      <a:pt x="32" y="50"/>
                      <a:pt x="32" y="50"/>
                      <a:pt x="32" y="50"/>
                    </a:cubicBezTo>
                    <a:cubicBezTo>
                      <a:pt x="38" y="36"/>
                      <a:pt x="38" y="36"/>
                      <a:pt x="38" y="36"/>
                    </a:cubicBezTo>
                    <a:cubicBezTo>
                      <a:pt x="39" y="36"/>
                      <a:pt x="40" y="36"/>
                      <a:pt x="42" y="36"/>
                    </a:cubicBezTo>
                    <a:cubicBezTo>
                      <a:pt x="44" y="36"/>
                      <a:pt x="45" y="36"/>
                      <a:pt x="47" y="36"/>
                    </a:cubicBezTo>
                    <a:cubicBezTo>
                      <a:pt x="52" y="41"/>
                      <a:pt x="56" y="52"/>
                      <a:pt x="55" y="60"/>
                    </a:cubicBezTo>
                    <a:cubicBezTo>
                      <a:pt x="53" y="61"/>
                      <a:pt x="51" y="62"/>
                      <a:pt x="47" y="62"/>
                    </a:cubicBezTo>
                    <a:cubicBezTo>
                      <a:pt x="46" y="59"/>
                      <a:pt x="46" y="59"/>
                      <a:pt x="46" y="59"/>
                    </a:cubicBezTo>
                    <a:cubicBezTo>
                      <a:pt x="44" y="63"/>
                      <a:pt x="44" y="63"/>
                      <a:pt x="44" y="63"/>
                    </a:cubicBezTo>
                    <a:cubicBezTo>
                      <a:pt x="34" y="64"/>
                      <a:pt x="20" y="64"/>
                      <a:pt x="11" y="63"/>
                    </a:cubicBezTo>
                    <a:cubicBezTo>
                      <a:pt x="8" y="59"/>
                      <a:pt x="8" y="59"/>
                      <a:pt x="8" y="59"/>
                    </a:cubicBezTo>
                    <a:cubicBezTo>
                      <a:pt x="7" y="62"/>
                      <a:pt x="7" y="62"/>
                      <a:pt x="7" y="62"/>
                    </a:cubicBezTo>
                    <a:cubicBezTo>
                      <a:pt x="4" y="62"/>
                      <a:pt x="2" y="61"/>
                      <a:pt x="0" y="60"/>
                    </a:cubicBezTo>
                    <a:cubicBezTo>
                      <a:pt x="1" y="53"/>
                      <a:pt x="2" y="42"/>
                      <a:pt x="8" y="37"/>
                    </a:cubicBezTo>
                    <a:close/>
                    <a:moveTo>
                      <a:pt x="16" y="25"/>
                    </a:moveTo>
                    <a:cubicBezTo>
                      <a:pt x="15" y="25"/>
                      <a:pt x="15" y="24"/>
                      <a:pt x="14" y="23"/>
                    </a:cubicBezTo>
                    <a:cubicBezTo>
                      <a:pt x="14" y="22"/>
                      <a:pt x="14" y="20"/>
                      <a:pt x="14" y="19"/>
                    </a:cubicBezTo>
                    <a:cubicBezTo>
                      <a:pt x="14" y="18"/>
                      <a:pt x="14" y="18"/>
                      <a:pt x="14" y="18"/>
                    </a:cubicBezTo>
                    <a:cubicBezTo>
                      <a:pt x="14" y="18"/>
                      <a:pt x="14" y="18"/>
                      <a:pt x="14" y="18"/>
                    </a:cubicBezTo>
                    <a:cubicBezTo>
                      <a:pt x="14" y="18"/>
                      <a:pt x="14" y="18"/>
                      <a:pt x="14" y="18"/>
                    </a:cubicBezTo>
                    <a:cubicBezTo>
                      <a:pt x="13" y="10"/>
                      <a:pt x="14" y="7"/>
                      <a:pt x="17" y="4"/>
                    </a:cubicBezTo>
                    <a:cubicBezTo>
                      <a:pt x="22" y="0"/>
                      <a:pt x="32" y="0"/>
                      <a:pt x="37" y="4"/>
                    </a:cubicBezTo>
                    <a:cubicBezTo>
                      <a:pt x="40" y="6"/>
                      <a:pt x="41" y="11"/>
                      <a:pt x="41" y="17"/>
                    </a:cubicBezTo>
                    <a:cubicBezTo>
                      <a:pt x="41" y="17"/>
                      <a:pt x="41" y="18"/>
                      <a:pt x="41" y="18"/>
                    </a:cubicBezTo>
                    <a:cubicBezTo>
                      <a:pt x="41" y="18"/>
                      <a:pt x="41" y="18"/>
                      <a:pt x="41" y="18"/>
                    </a:cubicBezTo>
                    <a:cubicBezTo>
                      <a:pt x="41" y="19"/>
                      <a:pt x="41" y="19"/>
                      <a:pt x="41" y="19"/>
                    </a:cubicBezTo>
                    <a:cubicBezTo>
                      <a:pt x="42" y="20"/>
                      <a:pt x="41" y="22"/>
                      <a:pt x="41" y="23"/>
                    </a:cubicBezTo>
                    <a:cubicBezTo>
                      <a:pt x="40" y="24"/>
                      <a:pt x="40" y="25"/>
                      <a:pt x="39" y="25"/>
                    </a:cubicBezTo>
                    <a:cubicBezTo>
                      <a:pt x="38" y="29"/>
                      <a:pt x="33" y="34"/>
                      <a:pt x="29" y="34"/>
                    </a:cubicBezTo>
                    <a:cubicBezTo>
                      <a:pt x="28" y="34"/>
                      <a:pt x="27" y="34"/>
                      <a:pt x="26" y="34"/>
                    </a:cubicBezTo>
                    <a:cubicBezTo>
                      <a:pt x="21" y="32"/>
                      <a:pt x="18" y="30"/>
                      <a:pt x="16" y="25"/>
                    </a:cubicBezTo>
                    <a:close/>
                  </a:path>
                </a:pathLst>
              </a:custGeom>
              <a:solidFill>
                <a:schemeClr val="bg1">
                  <a:alpha val="100000"/>
                </a:schemeClr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</p:grpSp>
        <p:sp>
          <p:nvSpPr>
            <p:cNvPr id="31" name="文本框 30"/>
            <p:cNvSpPr txBox="1"/>
            <p:nvPr/>
          </p:nvSpPr>
          <p:spPr>
            <a:xfrm>
              <a:off x="18703" y="8288"/>
              <a:ext cx="2547" cy="8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 sz="2800">
                  <a:solidFill>
                    <a:schemeClr val="bg1">
                      <a:lumMod val="50000"/>
                    </a:schemeClr>
                  </a:solidFill>
                </a:rPr>
                <a:t>Worker 2</a:t>
              </a:r>
              <a:endParaRPr lang="en-US" altLang="zh-CN" sz="280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10504805" y="7694930"/>
            <a:ext cx="1617345" cy="1896745"/>
            <a:chOff x="18703" y="6117"/>
            <a:chExt cx="2547" cy="2987"/>
          </a:xfrm>
        </p:grpSpPr>
        <p:grpSp>
          <p:nvGrpSpPr>
            <p:cNvPr id="33" name="组合 32"/>
            <p:cNvGrpSpPr/>
            <p:nvPr/>
          </p:nvGrpSpPr>
          <p:grpSpPr>
            <a:xfrm>
              <a:off x="18919" y="6117"/>
              <a:ext cx="2115" cy="2117"/>
              <a:chOff x="4874716" y="1324153"/>
              <a:chExt cx="1548000" cy="1548000"/>
            </a:xfrm>
          </p:grpSpPr>
          <p:sp>
            <p:nvSpPr>
              <p:cNvPr id="34" name="椭圆 33"/>
              <p:cNvSpPr/>
              <p:nvPr/>
            </p:nvSpPr>
            <p:spPr bwMode="auto">
              <a:xfrm>
                <a:off x="4874716" y="1324153"/>
                <a:ext cx="1548000" cy="1548000"/>
              </a:xfrm>
              <a:prstGeom prst="ellipse">
                <a:avLst/>
              </a:prstGeom>
              <a:solidFill>
                <a:srgbClr val="0053A3"/>
              </a:solidFill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marL="0" marR="0" lvl="0" indent="0" algn="ctr" defTabSz="914400" rtl="0" eaLnBrk="1" latinLnBrk="0" hangingPunct="1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Arial" pitchFamily="34" charset="0"/>
                  <a:ea typeface="微软雅黑" pitchFamily="34" charset="-122"/>
                  <a:cs typeface="+mn-cs"/>
                  <a:sym typeface="Arial" pitchFamily="34" charset="0"/>
                </a:endParaRPr>
              </a:p>
            </p:txBody>
          </p:sp>
          <p:sp>
            <p:nvSpPr>
              <p:cNvPr id="35" name="Freeform 5"/>
              <p:cNvSpPr>
                <a:spLocks noEditPoints="1"/>
              </p:cNvSpPr>
              <p:nvPr/>
            </p:nvSpPr>
            <p:spPr>
              <a:xfrm>
                <a:off x="5227768" y="1620207"/>
                <a:ext cx="841896" cy="955892"/>
              </a:xfrm>
              <a:custGeom>
                <a:avLst/>
                <a:gdLst/>
                <a:ahLst/>
                <a:cxnLst>
                  <a:cxn ang="0">
                    <a:pos x="120271" y="552625"/>
                  </a:cxn>
                  <a:cxn ang="0">
                    <a:pos x="210474" y="552625"/>
                  </a:cxn>
                  <a:cxn ang="0">
                    <a:pos x="270609" y="522753"/>
                  </a:cxn>
                  <a:cxn ang="0">
                    <a:pos x="375846" y="761726"/>
                  </a:cxn>
                  <a:cxn ang="0">
                    <a:pos x="405914" y="612368"/>
                  </a:cxn>
                  <a:cxn ang="0">
                    <a:pos x="390880" y="597433"/>
                  </a:cxn>
                  <a:cxn ang="0">
                    <a:pos x="390880" y="582497"/>
                  </a:cxn>
                  <a:cxn ang="0">
                    <a:pos x="466050" y="582497"/>
                  </a:cxn>
                  <a:cxn ang="0">
                    <a:pos x="466050" y="597433"/>
                  </a:cxn>
                  <a:cxn ang="0">
                    <a:pos x="451016" y="612368"/>
                  </a:cxn>
                  <a:cxn ang="0">
                    <a:pos x="481083" y="746791"/>
                  </a:cxn>
                  <a:cxn ang="0">
                    <a:pos x="571287" y="537689"/>
                  </a:cxn>
                  <a:cxn ang="0">
                    <a:pos x="631422" y="537689"/>
                  </a:cxn>
                  <a:cxn ang="0">
                    <a:pos x="706591" y="537689"/>
                  </a:cxn>
                  <a:cxn ang="0">
                    <a:pos x="826862" y="896149"/>
                  </a:cxn>
                  <a:cxn ang="0">
                    <a:pos x="706591" y="926020"/>
                  </a:cxn>
                  <a:cxn ang="0">
                    <a:pos x="691557" y="881213"/>
                  </a:cxn>
                  <a:cxn ang="0">
                    <a:pos x="661490" y="940956"/>
                  </a:cxn>
                  <a:cxn ang="0">
                    <a:pos x="165372" y="940956"/>
                  </a:cxn>
                  <a:cxn ang="0">
                    <a:pos x="120271" y="881213"/>
                  </a:cxn>
                  <a:cxn ang="0">
                    <a:pos x="105237" y="926020"/>
                  </a:cxn>
                  <a:cxn ang="0">
                    <a:pos x="0" y="896149"/>
                  </a:cxn>
                  <a:cxn ang="0">
                    <a:pos x="120271" y="552625"/>
                  </a:cxn>
                  <a:cxn ang="0">
                    <a:pos x="240542" y="373395"/>
                  </a:cxn>
                  <a:cxn ang="0">
                    <a:pos x="210474" y="343524"/>
                  </a:cxn>
                  <a:cxn ang="0">
                    <a:pos x="210474" y="283780"/>
                  </a:cxn>
                  <a:cxn ang="0">
                    <a:pos x="210474" y="268845"/>
                  </a:cxn>
                  <a:cxn ang="0">
                    <a:pos x="210474" y="268845"/>
                  </a:cxn>
                  <a:cxn ang="0">
                    <a:pos x="210474" y="268845"/>
                  </a:cxn>
                  <a:cxn ang="0">
                    <a:pos x="255576" y="59743"/>
                  </a:cxn>
                  <a:cxn ang="0">
                    <a:pos x="556253" y="59743"/>
                  </a:cxn>
                  <a:cxn ang="0">
                    <a:pos x="616388" y="253909"/>
                  </a:cxn>
                  <a:cxn ang="0">
                    <a:pos x="616388" y="268845"/>
                  </a:cxn>
                  <a:cxn ang="0">
                    <a:pos x="616388" y="268845"/>
                  </a:cxn>
                  <a:cxn ang="0">
                    <a:pos x="616388" y="283780"/>
                  </a:cxn>
                  <a:cxn ang="0">
                    <a:pos x="616388" y="343524"/>
                  </a:cxn>
                  <a:cxn ang="0">
                    <a:pos x="586320" y="373395"/>
                  </a:cxn>
                  <a:cxn ang="0">
                    <a:pos x="435982" y="507818"/>
                  </a:cxn>
                  <a:cxn ang="0">
                    <a:pos x="390880" y="507818"/>
                  </a:cxn>
                  <a:cxn ang="0">
                    <a:pos x="240542" y="373395"/>
                  </a:cxn>
                </a:cxnLst>
                <a:pathLst>
                  <a:path w="56" h="64">
                    <a:moveTo>
                      <a:pt x="8" y="37"/>
                    </a:moveTo>
                    <a:cubicBezTo>
                      <a:pt x="10" y="37"/>
                      <a:pt x="12" y="37"/>
                      <a:pt x="14" y="37"/>
                    </a:cubicBezTo>
                    <a:cubicBezTo>
                      <a:pt x="16" y="37"/>
                      <a:pt x="17" y="36"/>
                      <a:pt x="18" y="35"/>
                    </a:cubicBezTo>
                    <a:cubicBezTo>
                      <a:pt x="25" y="51"/>
                      <a:pt x="25" y="51"/>
                      <a:pt x="25" y="51"/>
                    </a:cubicBezTo>
                    <a:cubicBezTo>
                      <a:pt x="27" y="41"/>
                      <a:pt x="27" y="41"/>
                      <a:pt x="27" y="41"/>
                    </a:cubicBezTo>
                    <a:cubicBezTo>
                      <a:pt x="26" y="40"/>
                      <a:pt x="26" y="40"/>
                      <a:pt x="26" y="40"/>
                    </a:cubicBezTo>
                    <a:cubicBezTo>
                      <a:pt x="26" y="39"/>
                      <a:pt x="26" y="39"/>
                      <a:pt x="26" y="39"/>
                    </a:cubicBezTo>
                    <a:cubicBezTo>
                      <a:pt x="31" y="39"/>
                      <a:pt x="31" y="39"/>
                      <a:pt x="31" y="39"/>
                    </a:cubicBezTo>
                    <a:cubicBezTo>
                      <a:pt x="31" y="40"/>
                      <a:pt x="31" y="40"/>
                      <a:pt x="31" y="40"/>
                    </a:cubicBezTo>
                    <a:cubicBezTo>
                      <a:pt x="30" y="41"/>
                      <a:pt x="30" y="41"/>
                      <a:pt x="30" y="41"/>
                    </a:cubicBezTo>
                    <a:cubicBezTo>
                      <a:pt x="32" y="50"/>
                      <a:pt x="32" y="50"/>
                      <a:pt x="32" y="50"/>
                    </a:cubicBezTo>
                    <a:cubicBezTo>
                      <a:pt x="38" y="36"/>
                      <a:pt x="38" y="36"/>
                      <a:pt x="38" y="36"/>
                    </a:cubicBezTo>
                    <a:cubicBezTo>
                      <a:pt x="39" y="36"/>
                      <a:pt x="40" y="36"/>
                      <a:pt x="42" y="36"/>
                    </a:cubicBezTo>
                    <a:cubicBezTo>
                      <a:pt x="44" y="36"/>
                      <a:pt x="45" y="36"/>
                      <a:pt x="47" y="36"/>
                    </a:cubicBezTo>
                    <a:cubicBezTo>
                      <a:pt x="52" y="41"/>
                      <a:pt x="56" y="52"/>
                      <a:pt x="55" y="60"/>
                    </a:cubicBezTo>
                    <a:cubicBezTo>
                      <a:pt x="53" y="61"/>
                      <a:pt x="51" y="62"/>
                      <a:pt x="47" y="62"/>
                    </a:cubicBezTo>
                    <a:cubicBezTo>
                      <a:pt x="46" y="59"/>
                      <a:pt x="46" y="59"/>
                      <a:pt x="46" y="59"/>
                    </a:cubicBezTo>
                    <a:cubicBezTo>
                      <a:pt x="44" y="63"/>
                      <a:pt x="44" y="63"/>
                      <a:pt x="44" y="63"/>
                    </a:cubicBezTo>
                    <a:cubicBezTo>
                      <a:pt x="34" y="64"/>
                      <a:pt x="20" y="64"/>
                      <a:pt x="11" y="63"/>
                    </a:cubicBezTo>
                    <a:cubicBezTo>
                      <a:pt x="8" y="59"/>
                      <a:pt x="8" y="59"/>
                      <a:pt x="8" y="59"/>
                    </a:cubicBezTo>
                    <a:cubicBezTo>
                      <a:pt x="7" y="62"/>
                      <a:pt x="7" y="62"/>
                      <a:pt x="7" y="62"/>
                    </a:cubicBezTo>
                    <a:cubicBezTo>
                      <a:pt x="4" y="62"/>
                      <a:pt x="2" y="61"/>
                      <a:pt x="0" y="60"/>
                    </a:cubicBezTo>
                    <a:cubicBezTo>
                      <a:pt x="1" y="53"/>
                      <a:pt x="2" y="42"/>
                      <a:pt x="8" y="37"/>
                    </a:cubicBezTo>
                    <a:close/>
                    <a:moveTo>
                      <a:pt x="16" y="25"/>
                    </a:moveTo>
                    <a:cubicBezTo>
                      <a:pt x="15" y="25"/>
                      <a:pt x="15" y="24"/>
                      <a:pt x="14" y="23"/>
                    </a:cubicBezTo>
                    <a:cubicBezTo>
                      <a:pt x="14" y="22"/>
                      <a:pt x="14" y="20"/>
                      <a:pt x="14" y="19"/>
                    </a:cubicBezTo>
                    <a:cubicBezTo>
                      <a:pt x="14" y="18"/>
                      <a:pt x="14" y="18"/>
                      <a:pt x="14" y="18"/>
                    </a:cubicBezTo>
                    <a:cubicBezTo>
                      <a:pt x="14" y="18"/>
                      <a:pt x="14" y="18"/>
                      <a:pt x="14" y="18"/>
                    </a:cubicBezTo>
                    <a:cubicBezTo>
                      <a:pt x="14" y="18"/>
                      <a:pt x="14" y="18"/>
                      <a:pt x="14" y="18"/>
                    </a:cubicBezTo>
                    <a:cubicBezTo>
                      <a:pt x="13" y="10"/>
                      <a:pt x="14" y="7"/>
                      <a:pt x="17" y="4"/>
                    </a:cubicBezTo>
                    <a:cubicBezTo>
                      <a:pt x="22" y="0"/>
                      <a:pt x="32" y="0"/>
                      <a:pt x="37" y="4"/>
                    </a:cubicBezTo>
                    <a:cubicBezTo>
                      <a:pt x="40" y="6"/>
                      <a:pt x="41" y="11"/>
                      <a:pt x="41" y="17"/>
                    </a:cubicBezTo>
                    <a:cubicBezTo>
                      <a:pt x="41" y="17"/>
                      <a:pt x="41" y="18"/>
                      <a:pt x="41" y="18"/>
                    </a:cubicBezTo>
                    <a:cubicBezTo>
                      <a:pt x="41" y="18"/>
                      <a:pt x="41" y="18"/>
                      <a:pt x="41" y="18"/>
                    </a:cubicBezTo>
                    <a:cubicBezTo>
                      <a:pt x="41" y="19"/>
                      <a:pt x="41" y="19"/>
                      <a:pt x="41" y="19"/>
                    </a:cubicBezTo>
                    <a:cubicBezTo>
                      <a:pt x="42" y="20"/>
                      <a:pt x="41" y="22"/>
                      <a:pt x="41" y="23"/>
                    </a:cubicBezTo>
                    <a:cubicBezTo>
                      <a:pt x="40" y="24"/>
                      <a:pt x="40" y="25"/>
                      <a:pt x="39" y="25"/>
                    </a:cubicBezTo>
                    <a:cubicBezTo>
                      <a:pt x="38" y="29"/>
                      <a:pt x="33" y="34"/>
                      <a:pt x="29" y="34"/>
                    </a:cubicBezTo>
                    <a:cubicBezTo>
                      <a:pt x="28" y="34"/>
                      <a:pt x="27" y="34"/>
                      <a:pt x="26" y="34"/>
                    </a:cubicBezTo>
                    <a:cubicBezTo>
                      <a:pt x="21" y="32"/>
                      <a:pt x="18" y="30"/>
                      <a:pt x="16" y="25"/>
                    </a:cubicBezTo>
                    <a:close/>
                  </a:path>
                </a:pathLst>
              </a:custGeom>
              <a:solidFill>
                <a:schemeClr val="bg1">
                  <a:alpha val="100000"/>
                </a:schemeClr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</p:grpSp>
        <p:sp>
          <p:nvSpPr>
            <p:cNvPr id="36" name="文本框 35"/>
            <p:cNvSpPr txBox="1"/>
            <p:nvPr/>
          </p:nvSpPr>
          <p:spPr>
            <a:xfrm>
              <a:off x="18703" y="8288"/>
              <a:ext cx="2547" cy="8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 sz="2800">
                  <a:solidFill>
                    <a:schemeClr val="bg1">
                      <a:lumMod val="50000"/>
                    </a:schemeClr>
                  </a:solidFill>
                </a:rPr>
                <a:t>Worker 3</a:t>
              </a:r>
              <a:endParaRPr lang="en-US" altLang="zh-CN" sz="280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9361805" y="5332730"/>
            <a:ext cx="1617345" cy="1896745"/>
            <a:chOff x="18703" y="6117"/>
            <a:chExt cx="2547" cy="2987"/>
          </a:xfrm>
        </p:grpSpPr>
        <p:grpSp>
          <p:nvGrpSpPr>
            <p:cNvPr id="38" name="组合 37"/>
            <p:cNvGrpSpPr/>
            <p:nvPr/>
          </p:nvGrpSpPr>
          <p:grpSpPr>
            <a:xfrm>
              <a:off x="18919" y="6117"/>
              <a:ext cx="2115" cy="2117"/>
              <a:chOff x="4874716" y="1324153"/>
              <a:chExt cx="1548000" cy="1548000"/>
            </a:xfrm>
          </p:grpSpPr>
          <p:sp>
            <p:nvSpPr>
              <p:cNvPr id="39" name="椭圆 38"/>
              <p:cNvSpPr/>
              <p:nvPr/>
            </p:nvSpPr>
            <p:spPr bwMode="auto">
              <a:xfrm>
                <a:off x="4874716" y="1324153"/>
                <a:ext cx="1548000" cy="1548000"/>
              </a:xfrm>
              <a:prstGeom prst="ellipse">
                <a:avLst/>
              </a:prstGeom>
              <a:solidFill>
                <a:srgbClr val="0053A3"/>
              </a:solidFill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marL="0" marR="0" lvl="0" indent="0" algn="ctr" defTabSz="914400" rtl="0" eaLnBrk="1" latinLnBrk="0" hangingPunct="1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Arial" pitchFamily="34" charset="0"/>
                  <a:ea typeface="微软雅黑" pitchFamily="34" charset="-122"/>
                  <a:cs typeface="+mn-cs"/>
                  <a:sym typeface="Arial" pitchFamily="34" charset="0"/>
                </a:endParaRPr>
              </a:p>
            </p:txBody>
          </p:sp>
          <p:sp>
            <p:nvSpPr>
              <p:cNvPr id="40" name="Freeform 5"/>
              <p:cNvSpPr>
                <a:spLocks noEditPoints="1"/>
              </p:cNvSpPr>
              <p:nvPr/>
            </p:nvSpPr>
            <p:spPr>
              <a:xfrm>
                <a:off x="5227768" y="1620207"/>
                <a:ext cx="841896" cy="955892"/>
              </a:xfrm>
              <a:custGeom>
                <a:avLst/>
                <a:gdLst/>
                <a:ahLst/>
                <a:cxnLst>
                  <a:cxn ang="0">
                    <a:pos x="120271" y="552625"/>
                  </a:cxn>
                  <a:cxn ang="0">
                    <a:pos x="210474" y="552625"/>
                  </a:cxn>
                  <a:cxn ang="0">
                    <a:pos x="270609" y="522753"/>
                  </a:cxn>
                  <a:cxn ang="0">
                    <a:pos x="375846" y="761726"/>
                  </a:cxn>
                  <a:cxn ang="0">
                    <a:pos x="405914" y="612368"/>
                  </a:cxn>
                  <a:cxn ang="0">
                    <a:pos x="390880" y="597433"/>
                  </a:cxn>
                  <a:cxn ang="0">
                    <a:pos x="390880" y="582497"/>
                  </a:cxn>
                  <a:cxn ang="0">
                    <a:pos x="466050" y="582497"/>
                  </a:cxn>
                  <a:cxn ang="0">
                    <a:pos x="466050" y="597433"/>
                  </a:cxn>
                  <a:cxn ang="0">
                    <a:pos x="451016" y="612368"/>
                  </a:cxn>
                  <a:cxn ang="0">
                    <a:pos x="481083" y="746791"/>
                  </a:cxn>
                  <a:cxn ang="0">
                    <a:pos x="571287" y="537689"/>
                  </a:cxn>
                  <a:cxn ang="0">
                    <a:pos x="631422" y="537689"/>
                  </a:cxn>
                  <a:cxn ang="0">
                    <a:pos x="706591" y="537689"/>
                  </a:cxn>
                  <a:cxn ang="0">
                    <a:pos x="826862" y="896149"/>
                  </a:cxn>
                  <a:cxn ang="0">
                    <a:pos x="706591" y="926020"/>
                  </a:cxn>
                  <a:cxn ang="0">
                    <a:pos x="691557" y="881213"/>
                  </a:cxn>
                  <a:cxn ang="0">
                    <a:pos x="661490" y="940956"/>
                  </a:cxn>
                  <a:cxn ang="0">
                    <a:pos x="165372" y="940956"/>
                  </a:cxn>
                  <a:cxn ang="0">
                    <a:pos x="120271" y="881213"/>
                  </a:cxn>
                  <a:cxn ang="0">
                    <a:pos x="105237" y="926020"/>
                  </a:cxn>
                  <a:cxn ang="0">
                    <a:pos x="0" y="896149"/>
                  </a:cxn>
                  <a:cxn ang="0">
                    <a:pos x="120271" y="552625"/>
                  </a:cxn>
                  <a:cxn ang="0">
                    <a:pos x="240542" y="373395"/>
                  </a:cxn>
                  <a:cxn ang="0">
                    <a:pos x="210474" y="343524"/>
                  </a:cxn>
                  <a:cxn ang="0">
                    <a:pos x="210474" y="283780"/>
                  </a:cxn>
                  <a:cxn ang="0">
                    <a:pos x="210474" y="268845"/>
                  </a:cxn>
                  <a:cxn ang="0">
                    <a:pos x="210474" y="268845"/>
                  </a:cxn>
                  <a:cxn ang="0">
                    <a:pos x="210474" y="268845"/>
                  </a:cxn>
                  <a:cxn ang="0">
                    <a:pos x="255576" y="59743"/>
                  </a:cxn>
                  <a:cxn ang="0">
                    <a:pos x="556253" y="59743"/>
                  </a:cxn>
                  <a:cxn ang="0">
                    <a:pos x="616388" y="253909"/>
                  </a:cxn>
                  <a:cxn ang="0">
                    <a:pos x="616388" y="268845"/>
                  </a:cxn>
                  <a:cxn ang="0">
                    <a:pos x="616388" y="268845"/>
                  </a:cxn>
                  <a:cxn ang="0">
                    <a:pos x="616388" y="283780"/>
                  </a:cxn>
                  <a:cxn ang="0">
                    <a:pos x="616388" y="343524"/>
                  </a:cxn>
                  <a:cxn ang="0">
                    <a:pos x="586320" y="373395"/>
                  </a:cxn>
                  <a:cxn ang="0">
                    <a:pos x="435982" y="507818"/>
                  </a:cxn>
                  <a:cxn ang="0">
                    <a:pos x="390880" y="507818"/>
                  </a:cxn>
                  <a:cxn ang="0">
                    <a:pos x="240542" y="373395"/>
                  </a:cxn>
                </a:cxnLst>
                <a:pathLst>
                  <a:path w="56" h="64">
                    <a:moveTo>
                      <a:pt x="8" y="37"/>
                    </a:moveTo>
                    <a:cubicBezTo>
                      <a:pt x="10" y="37"/>
                      <a:pt x="12" y="37"/>
                      <a:pt x="14" y="37"/>
                    </a:cubicBezTo>
                    <a:cubicBezTo>
                      <a:pt x="16" y="37"/>
                      <a:pt x="17" y="36"/>
                      <a:pt x="18" y="35"/>
                    </a:cubicBezTo>
                    <a:cubicBezTo>
                      <a:pt x="25" y="51"/>
                      <a:pt x="25" y="51"/>
                      <a:pt x="25" y="51"/>
                    </a:cubicBezTo>
                    <a:cubicBezTo>
                      <a:pt x="27" y="41"/>
                      <a:pt x="27" y="41"/>
                      <a:pt x="27" y="41"/>
                    </a:cubicBezTo>
                    <a:cubicBezTo>
                      <a:pt x="26" y="40"/>
                      <a:pt x="26" y="40"/>
                      <a:pt x="26" y="40"/>
                    </a:cubicBezTo>
                    <a:cubicBezTo>
                      <a:pt x="26" y="39"/>
                      <a:pt x="26" y="39"/>
                      <a:pt x="26" y="39"/>
                    </a:cubicBezTo>
                    <a:cubicBezTo>
                      <a:pt x="31" y="39"/>
                      <a:pt x="31" y="39"/>
                      <a:pt x="31" y="39"/>
                    </a:cubicBezTo>
                    <a:cubicBezTo>
                      <a:pt x="31" y="40"/>
                      <a:pt x="31" y="40"/>
                      <a:pt x="31" y="40"/>
                    </a:cubicBezTo>
                    <a:cubicBezTo>
                      <a:pt x="30" y="41"/>
                      <a:pt x="30" y="41"/>
                      <a:pt x="30" y="41"/>
                    </a:cubicBezTo>
                    <a:cubicBezTo>
                      <a:pt x="32" y="50"/>
                      <a:pt x="32" y="50"/>
                      <a:pt x="32" y="50"/>
                    </a:cubicBezTo>
                    <a:cubicBezTo>
                      <a:pt x="38" y="36"/>
                      <a:pt x="38" y="36"/>
                      <a:pt x="38" y="36"/>
                    </a:cubicBezTo>
                    <a:cubicBezTo>
                      <a:pt x="39" y="36"/>
                      <a:pt x="40" y="36"/>
                      <a:pt x="42" y="36"/>
                    </a:cubicBezTo>
                    <a:cubicBezTo>
                      <a:pt x="44" y="36"/>
                      <a:pt x="45" y="36"/>
                      <a:pt x="47" y="36"/>
                    </a:cubicBezTo>
                    <a:cubicBezTo>
                      <a:pt x="52" y="41"/>
                      <a:pt x="56" y="52"/>
                      <a:pt x="55" y="60"/>
                    </a:cubicBezTo>
                    <a:cubicBezTo>
                      <a:pt x="53" y="61"/>
                      <a:pt x="51" y="62"/>
                      <a:pt x="47" y="62"/>
                    </a:cubicBezTo>
                    <a:cubicBezTo>
                      <a:pt x="46" y="59"/>
                      <a:pt x="46" y="59"/>
                      <a:pt x="46" y="59"/>
                    </a:cubicBezTo>
                    <a:cubicBezTo>
                      <a:pt x="44" y="63"/>
                      <a:pt x="44" y="63"/>
                      <a:pt x="44" y="63"/>
                    </a:cubicBezTo>
                    <a:cubicBezTo>
                      <a:pt x="34" y="64"/>
                      <a:pt x="20" y="64"/>
                      <a:pt x="11" y="63"/>
                    </a:cubicBezTo>
                    <a:cubicBezTo>
                      <a:pt x="8" y="59"/>
                      <a:pt x="8" y="59"/>
                      <a:pt x="8" y="59"/>
                    </a:cubicBezTo>
                    <a:cubicBezTo>
                      <a:pt x="7" y="62"/>
                      <a:pt x="7" y="62"/>
                      <a:pt x="7" y="62"/>
                    </a:cubicBezTo>
                    <a:cubicBezTo>
                      <a:pt x="4" y="62"/>
                      <a:pt x="2" y="61"/>
                      <a:pt x="0" y="60"/>
                    </a:cubicBezTo>
                    <a:cubicBezTo>
                      <a:pt x="1" y="53"/>
                      <a:pt x="2" y="42"/>
                      <a:pt x="8" y="37"/>
                    </a:cubicBezTo>
                    <a:close/>
                    <a:moveTo>
                      <a:pt x="16" y="25"/>
                    </a:moveTo>
                    <a:cubicBezTo>
                      <a:pt x="15" y="25"/>
                      <a:pt x="15" y="24"/>
                      <a:pt x="14" y="23"/>
                    </a:cubicBezTo>
                    <a:cubicBezTo>
                      <a:pt x="14" y="22"/>
                      <a:pt x="14" y="20"/>
                      <a:pt x="14" y="19"/>
                    </a:cubicBezTo>
                    <a:cubicBezTo>
                      <a:pt x="14" y="18"/>
                      <a:pt x="14" y="18"/>
                      <a:pt x="14" y="18"/>
                    </a:cubicBezTo>
                    <a:cubicBezTo>
                      <a:pt x="14" y="18"/>
                      <a:pt x="14" y="18"/>
                      <a:pt x="14" y="18"/>
                    </a:cubicBezTo>
                    <a:cubicBezTo>
                      <a:pt x="14" y="18"/>
                      <a:pt x="14" y="18"/>
                      <a:pt x="14" y="18"/>
                    </a:cubicBezTo>
                    <a:cubicBezTo>
                      <a:pt x="13" y="10"/>
                      <a:pt x="14" y="7"/>
                      <a:pt x="17" y="4"/>
                    </a:cubicBezTo>
                    <a:cubicBezTo>
                      <a:pt x="22" y="0"/>
                      <a:pt x="32" y="0"/>
                      <a:pt x="37" y="4"/>
                    </a:cubicBezTo>
                    <a:cubicBezTo>
                      <a:pt x="40" y="6"/>
                      <a:pt x="41" y="11"/>
                      <a:pt x="41" y="17"/>
                    </a:cubicBezTo>
                    <a:cubicBezTo>
                      <a:pt x="41" y="17"/>
                      <a:pt x="41" y="18"/>
                      <a:pt x="41" y="18"/>
                    </a:cubicBezTo>
                    <a:cubicBezTo>
                      <a:pt x="41" y="18"/>
                      <a:pt x="41" y="18"/>
                      <a:pt x="41" y="18"/>
                    </a:cubicBezTo>
                    <a:cubicBezTo>
                      <a:pt x="41" y="19"/>
                      <a:pt x="41" y="19"/>
                      <a:pt x="41" y="19"/>
                    </a:cubicBezTo>
                    <a:cubicBezTo>
                      <a:pt x="42" y="20"/>
                      <a:pt x="41" y="22"/>
                      <a:pt x="41" y="23"/>
                    </a:cubicBezTo>
                    <a:cubicBezTo>
                      <a:pt x="40" y="24"/>
                      <a:pt x="40" y="25"/>
                      <a:pt x="39" y="25"/>
                    </a:cubicBezTo>
                    <a:cubicBezTo>
                      <a:pt x="38" y="29"/>
                      <a:pt x="33" y="34"/>
                      <a:pt x="29" y="34"/>
                    </a:cubicBezTo>
                    <a:cubicBezTo>
                      <a:pt x="28" y="34"/>
                      <a:pt x="27" y="34"/>
                      <a:pt x="26" y="34"/>
                    </a:cubicBezTo>
                    <a:cubicBezTo>
                      <a:pt x="21" y="32"/>
                      <a:pt x="18" y="30"/>
                      <a:pt x="16" y="25"/>
                    </a:cubicBezTo>
                    <a:close/>
                  </a:path>
                </a:pathLst>
              </a:custGeom>
              <a:solidFill>
                <a:schemeClr val="bg1">
                  <a:alpha val="100000"/>
                </a:schemeClr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</p:grpSp>
        <p:sp>
          <p:nvSpPr>
            <p:cNvPr id="41" name="文本框 40"/>
            <p:cNvSpPr txBox="1"/>
            <p:nvPr/>
          </p:nvSpPr>
          <p:spPr>
            <a:xfrm>
              <a:off x="18703" y="8288"/>
              <a:ext cx="2547" cy="8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 sz="2800">
                  <a:solidFill>
                    <a:schemeClr val="bg1">
                      <a:lumMod val="50000"/>
                    </a:schemeClr>
                  </a:solidFill>
                </a:rPr>
                <a:t>Worker 1</a:t>
              </a:r>
              <a:endParaRPr lang="en-US" altLang="zh-CN" sz="280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cxnSp>
        <p:nvCxnSpPr>
          <p:cNvPr id="42" name="直接连接符 41"/>
          <p:cNvCxnSpPr>
            <a:stCxn id="3" idx="2"/>
          </p:cNvCxnSpPr>
          <p:nvPr/>
        </p:nvCxnSpPr>
        <p:spPr>
          <a:xfrm flipH="1">
            <a:off x="8281035" y="4328795"/>
            <a:ext cx="3808730" cy="88011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直接连接符 42"/>
          <p:cNvCxnSpPr>
            <a:stCxn id="3" idx="2"/>
          </p:cNvCxnSpPr>
          <p:nvPr/>
        </p:nvCxnSpPr>
        <p:spPr>
          <a:xfrm flipH="1">
            <a:off x="8281035" y="4328795"/>
            <a:ext cx="3808730" cy="1794510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" name="直接连接符 43"/>
          <p:cNvCxnSpPr>
            <a:stCxn id="39" idx="2"/>
          </p:cNvCxnSpPr>
          <p:nvPr/>
        </p:nvCxnSpPr>
        <p:spPr>
          <a:xfrm flipH="1">
            <a:off x="8281035" y="6005195"/>
            <a:ext cx="1217930" cy="1032510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" name="直接连接符 44"/>
          <p:cNvCxnSpPr>
            <a:stCxn id="34" idx="2"/>
          </p:cNvCxnSpPr>
          <p:nvPr/>
        </p:nvCxnSpPr>
        <p:spPr>
          <a:xfrm flipH="1" flipV="1">
            <a:off x="8281035" y="7799705"/>
            <a:ext cx="2360930" cy="567690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" name="直接连接符 45"/>
          <p:cNvCxnSpPr>
            <a:stCxn id="34" idx="2"/>
          </p:cNvCxnSpPr>
          <p:nvPr/>
        </p:nvCxnSpPr>
        <p:spPr>
          <a:xfrm flipH="1">
            <a:off x="8281035" y="8367395"/>
            <a:ext cx="2360930" cy="270510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" name="直接连接符 46"/>
          <p:cNvCxnSpPr>
            <a:stCxn id="34" idx="2"/>
          </p:cNvCxnSpPr>
          <p:nvPr/>
        </p:nvCxnSpPr>
        <p:spPr>
          <a:xfrm flipH="1">
            <a:off x="8281035" y="8367395"/>
            <a:ext cx="2360930" cy="1184910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" name="直接连接符 47"/>
          <p:cNvCxnSpPr>
            <a:stCxn id="34" idx="2"/>
          </p:cNvCxnSpPr>
          <p:nvPr/>
        </p:nvCxnSpPr>
        <p:spPr>
          <a:xfrm flipH="1">
            <a:off x="8281035" y="8367395"/>
            <a:ext cx="2360930" cy="1870710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" name="直接连接符 48"/>
          <p:cNvCxnSpPr>
            <a:stCxn id="29" idx="2"/>
          </p:cNvCxnSpPr>
          <p:nvPr/>
        </p:nvCxnSpPr>
        <p:spPr>
          <a:xfrm flipH="1" flipV="1">
            <a:off x="8281035" y="7037705"/>
            <a:ext cx="4113530" cy="34290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" name="直接连接符 49"/>
          <p:cNvCxnSpPr>
            <a:stCxn id="29" idx="2"/>
          </p:cNvCxnSpPr>
          <p:nvPr/>
        </p:nvCxnSpPr>
        <p:spPr>
          <a:xfrm flipH="1">
            <a:off x="8281035" y="7071995"/>
            <a:ext cx="4113530" cy="727710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2" name="圆角矩形标注 51"/>
          <p:cNvSpPr/>
          <p:nvPr/>
        </p:nvSpPr>
        <p:spPr>
          <a:xfrm>
            <a:off x="51435" y="3455670"/>
            <a:ext cx="3047365" cy="2047240"/>
          </a:xfrm>
          <a:prstGeom prst="wedgeRoundRectCallout">
            <a:avLst>
              <a:gd name="adj1" fmla="val 17201"/>
              <a:gd name="adj2" fmla="val 77264"/>
              <a:gd name="adj3" fmla="val 16667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p>
            <a:pPr marL="0" marR="0" indent="0" algn="l" defTabSz="448945" rtl="0" eaLnBrk="1" fontAlgn="base" latinLnBrk="0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</a:pPr>
            <a:r>
              <a:rPr kumimoji="0" lang="en-US" altLang="en-GB" sz="3200" b="0" i="0" u="none" strike="noStrike" cap="none" normalizeH="0" baseline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" charset="0"/>
                <a:ea typeface="MS Gothic" charset="-128"/>
              </a:rPr>
              <a:t>Who done well deserves lohn!</a:t>
            </a:r>
            <a:endParaRPr kumimoji="0" lang="en-US" altLang="en-GB" sz="3200" b="0" i="0" u="none" strike="noStrike" cap="none" normalizeH="0" baseline="0" smtClean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latin typeface="Arial" charset="0"/>
              <a:ea typeface="MS Gothic" charset="-128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Text Box 3"/>
          <p:cNvSpPr txBox="1">
            <a:spLocks noChangeArrowheads="1"/>
          </p:cNvSpPr>
          <p:nvPr/>
        </p:nvSpPr>
        <p:spPr bwMode="auto">
          <a:xfrm>
            <a:off x="14022388" y="11544300"/>
            <a:ext cx="1692275" cy="398463"/>
          </a:xfrm>
          <a:prstGeom prst="rect">
            <a:avLst/>
          </a:prstGeom>
          <a:noFill/>
          <a:ln w="9525">
            <a:noFill/>
            <a:round/>
          </a:ln>
          <a:effectLst/>
        </p:spPr>
        <p:txBody>
          <a:bodyPr lIns="158040" tIns="79200" rIns="158040" bIns="79200"/>
          <a:lstStyle/>
          <a:p>
            <a:pPr algn="r" defTabSz="-635">
              <a:tabLst>
                <a:tab pos="0" algn="l"/>
                <a:tab pos="447675" algn="l"/>
                <a:tab pos="896620" algn="l"/>
                <a:tab pos="1346200" algn="l"/>
                <a:tab pos="1795145" algn="l"/>
                <a:tab pos="2244725" algn="l"/>
                <a:tab pos="2693670" algn="l"/>
                <a:tab pos="3143250" algn="l"/>
                <a:tab pos="3592195" algn="l"/>
                <a:tab pos="4041775" algn="l"/>
                <a:tab pos="4490720" algn="l"/>
                <a:tab pos="4940300" algn="l"/>
                <a:tab pos="5389245" algn="l"/>
                <a:tab pos="5838825" algn="l"/>
                <a:tab pos="6287770" algn="l"/>
                <a:tab pos="6737350" algn="l"/>
                <a:tab pos="7186295" algn="l"/>
                <a:tab pos="7635875" algn="l"/>
                <a:tab pos="8084820" algn="l"/>
                <a:tab pos="8534400" algn="l"/>
                <a:tab pos="8983345" algn="l"/>
              </a:tabLst>
            </a:pPr>
            <a:fld id="{1BBFC8E5-AA28-46E9-B229-BBDD8B0ED059}" type="slidenum">
              <a:rPr lang="en-US" sz="1800" smtClean="0">
                <a:solidFill>
                  <a:srgbClr val="000000"/>
                </a:solidFill>
                <a:latin typeface="Trebuchet MS" pitchFamily="32" charset="0"/>
              </a:rPr>
            </a:fld>
            <a:endParaRPr lang="en-US" sz="1800">
              <a:solidFill>
                <a:srgbClr val="000000"/>
              </a:solidFill>
              <a:latin typeface="Trebuchet MS" pitchFamily="32" charset="0"/>
            </a:endParaRPr>
          </a:p>
        </p:txBody>
      </p:sp>
      <p:sp>
        <p:nvSpPr>
          <p:cNvPr id="5128" name="Text Box 8"/>
          <p:cNvSpPr txBox="1">
            <a:spLocks noChangeArrowheads="1"/>
          </p:cNvSpPr>
          <p:nvPr/>
        </p:nvSpPr>
        <p:spPr bwMode="auto">
          <a:xfrm>
            <a:off x="813594" y="2084387"/>
            <a:ext cx="14901863" cy="668337"/>
          </a:xfrm>
          <a:prstGeom prst="rect">
            <a:avLst/>
          </a:prstGeom>
          <a:noFill/>
          <a:ln w="9525">
            <a:noFill/>
            <a:round/>
          </a:ln>
          <a:effectLst/>
        </p:spPr>
        <p:txBody>
          <a:bodyPr lIns="158040" tIns="79200" rIns="158040" bIns="79200" anchor="ctr"/>
          <a:lstStyle/>
          <a:p>
            <a:pPr defTabSz="-635">
              <a:tabLst>
                <a:tab pos="0" algn="l"/>
                <a:tab pos="447675" algn="l"/>
                <a:tab pos="896620" algn="l"/>
                <a:tab pos="1346200" algn="l"/>
                <a:tab pos="1795145" algn="l"/>
                <a:tab pos="2244725" algn="l"/>
                <a:tab pos="2693670" algn="l"/>
                <a:tab pos="3143250" algn="l"/>
                <a:tab pos="3592195" algn="l"/>
                <a:tab pos="4041775" algn="l"/>
                <a:tab pos="4490720" algn="l"/>
                <a:tab pos="4940300" algn="l"/>
                <a:tab pos="5389245" algn="l"/>
                <a:tab pos="5838825" algn="l"/>
                <a:tab pos="6287770" algn="l"/>
                <a:tab pos="6737350" algn="l"/>
                <a:tab pos="7186295" algn="l"/>
                <a:tab pos="7635875" algn="l"/>
                <a:tab pos="8084820" algn="l"/>
                <a:tab pos="8534400" algn="l"/>
                <a:tab pos="8983345" algn="l"/>
                <a:tab pos="9410700" algn="l"/>
                <a:tab pos="10134600" algn="l"/>
                <a:tab pos="10858500" algn="l"/>
                <a:tab pos="11582400" algn="l"/>
                <a:tab pos="12306300" algn="l"/>
                <a:tab pos="13030200" algn="l"/>
                <a:tab pos="13754100" algn="l"/>
                <a:tab pos="14478000" algn="l"/>
              </a:tabLst>
            </a:pPr>
            <a:endParaRPr lang="en-US" sz="4500" dirty="0">
              <a:solidFill>
                <a:srgbClr val="002A55"/>
              </a:solidFill>
              <a:latin typeface="Arial Bold" charset="0"/>
            </a:endParaRPr>
          </a:p>
        </p:txBody>
      </p:sp>
      <p:sp>
        <p:nvSpPr>
          <p:cNvPr id="6" name="Textfeld 10"/>
          <p:cNvSpPr txBox="1"/>
          <p:nvPr/>
        </p:nvSpPr>
        <p:spPr>
          <a:xfrm>
            <a:off x="889794" y="2084387"/>
            <a:ext cx="11887200" cy="82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800" dirty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Problems</a:t>
            </a:r>
            <a:endParaRPr kumimoji="1" lang="en-US" altLang="zh-CN" sz="4800" dirty="0">
              <a:solidFill>
                <a:schemeClr val="bg1">
                  <a:lumMod val="50000"/>
                </a:schemeClr>
              </a:solidFill>
              <a:latin typeface="Calibri"/>
              <a:cs typeface="Calibri"/>
            </a:endParaRPr>
          </a:p>
        </p:txBody>
      </p:sp>
      <p:graphicFrame>
        <p:nvGraphicFramePr>
          <p:cNvPr id="9" name="表格 8"/>
          <p:cNvGraphicFramePr/>
          <p:nvPr/>
        </p:nvGraphicFramePr>
        <p:xfrm>
          <a:off x="990600" y="5190490"/>
          <a:ext cx="11379200" cy="11436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7920"/>
                <a:gridCol w="1137920"/>
                <a:gridCol w="1137920"/>
                <a:gridCol w="1137920"/>
                <a:gridCol w="1137920"/>
                <a:gridCol w="1137920"/>
                <a:gridCol w="1137920"/>
                <a:gridCol w="1137920"/>
                <a:gridCol w="1137920"/>
                <a:gridCol w="1137920"/>
              </a:tblGrid>
              <a:tr h="1143635">
                <a:tc>
                  <a:txBody>
                    <a:bodyPr/>
                    <a:p>
                      <a:pPr>
                        <a:buNone/>
                      </a:p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0" name="文本框 9"/>
          <p:cNvSpPr txBox="1"/>
          <p:nvPr/>
        </p:nvSpPr>
        <p:spPr>
          <a:xfrm>
            <a:off x="4166235" y="3760470"/>
            <a:ext cx="3891280" cy="6400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3600">
                <a:solidFill>
                  <a:schemeClr val="bg1">
                    <a:lumMod val="50000"/>
                  </a:schemeClr>
                </a:solidFill>
              </a:rPr>
              <a:t>finished jobs: 90%</a:t>
            </a:r>
            <a:endParaRPr lang="en-US" altLang="zh-CN" sz="3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左大括号 10"/>
          <p:cNvSpPr/>
          <p:nvPr/>
        </p:nvSpPr>
        <p:spPr>
          <a:xfrm rot="5400000">
            <a:off x="5797550" y="-233680"/>
            <a:ext cx="609600" cy="10121900"/>
          </a:xfrm>
          <a:prstGeom prst="lef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p>
            <a:pPr marL="0" marR="0" indent="0" algn="l" defTabSz="448945" rtl="0" eaLnBrk="1" fontAlgn="base" latinLnBrk="0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</a:pPr>
            <a:endParaRPr kumimoji="0" lang="en-GB" altLang="en-US" sz="24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MS Gothic" charset="-128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5888990" y="7418070"/>
            <a:ext cx="3390900" cy="2477135"/>
            <a:chOff x="7281" y="13013"/>
            <a:chExt cx="5340" cy="3901"/>
          </a:xfrm>
        </p:grpSpPr>
        <p:pic>
          <p:nvPicPr>
            <p:cNvPr id="17" name="图片 16" descr="E:\Users\Assassin\workspace\web_technologien\ppt_graphics\female2.jpgfemale2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8775" y="13013"/>
              <a:ext cx="2565" cy="2565"/>
            </a:xfrm>
            <a:prstGeom prst="rect">
              <a:avLst/>
            </a:prstGeom>
          </p:spPr>
        </p:pic>
        <p:sp>
          <p:nvSpPr>
            <p:cNvPr id="18" name="文本框 17"/>
            <p:cNvSpPr txBox="1"/>
            <p:nvPr/>
          </p:nvSpPr>
          <p:spPr>
            <a:xfrm>
              <a:off x="7281" y="16002"/>
              <a:ext cx="5340" cy="91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l"/>
              <a:r>
                <a:rPr lang="en-US" altLang="zh-CN" sz="3200">
                  <a:solidFill>
                    <a:schemeClr val="bg1">
                      <a:lumMod val="50000"/>
                    </a:schemeClr>
                  </a:solidFill>
                </a:rPr>
                <a:t>potential worker 0</a:t>
              </a:r>
              <a:endParaRPr lang="en-US" altLang="zh-CN" sz="320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9317990" y="8637270"/>
            <a:ext cx="3390900" cy="2476500"/>
            <a:chOff x="7281" y="13014"/>
            <a:chExt cx="5340" cy="3900"/>
          </a:xfrm>
        </p:grpSpPr>
        <p:pic>
          <p:nvPicPr>
            <p:cNvPr id="51" name="图片 50" descr="E:\Users\Assassin\workspace\web_technologien\ppt_graphics\male1.jpgmale1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8768" y="13014"/>
              <a:ext cx="2580" cy="2564"/>
            </a:xfrm>
            <a:prstGeom prst="rect">
              <a:avLst/>
            </a:prstGeom>
          </p:spPr>
        </p:pic>
        <p:sp>
          <p:nvSpPr>
            <p:cNvPr id="53" name="文本框 52"/>
            <p:cNvSpPr txBox="1"/>
            <p:nvPr/>
          </p:nvSpPr>
          <p:spPr>
            <a:xfrm>
              <a:off x="7281" y="16002"/>
              <a:ext cx="5340" cy="91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l"/>
              <a:r>
                <a:rPr lang="en-US" altLang="zh-CN" sz="3200">
                  <a:solidFill>
                    <a:schemeClr val="bg1">
                      <a:lumMod val="50000"/>
                    </a:schemeClr>
                  </a:solidFill>
                </a:rPr>
                <a:t>potential worker 1</a:t>
              </a:r>
              <a:endParaRPr lang="en-US" altLang="zh-CN" sz="320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55" name="组合 54"/>
          <p:cNvGrpSpPr/>
          <p:nvPr/>
        </p:nvGrpSpPr>
        <p:grpSpPr>
          <a:xfrm>
            <a:off x="12594590" y="7189470"/>
            <a:ext cx="3390900" cy="2476500"/>
            <a:chOff x="7281" y="13014"/>
            <a:chExt cx="5340" cy="3900"/>
          </a:xfrm>
        </p:grpSpPr>
        <p:pic>
          <p:nvPicPr>
            <p:cNvPr id="56" name="图片 55" descr="E:\Users\Assassin\workspace\web_technologien\ppt_graphics\male2.jpgmale2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8768" y="13014"/>
              <a:ext cx="2580" cy="2564"/>
            </a:xfrm>
            <a:prstGeom prst="rect">
              <a:avLst/>
            </a:prstGeom>
          </p:spPr>
        </p:pic>
        <p:sp>
          <p:nvSpPr>
            <p:cNvPr id="59" name="文本框 58"/>
            <p:cNvSpPr txBox="1"/>
            <p:nvPr/>
          </p:nvSpPr>
          <p:spPr>
            <a:xfrm>
              <a:off x="7281" y="16002"/>
              <a:ext cx="5340" cy="91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l"/>
              <a:r>
                <a:rPr lang="en-US" altLang="zh-CN" sz="3200">
                  <a:solidFill>
                    <a:schemeClr val="bg1">
                      <a:lumMod val="50000"/>
                    </a:schemeClr>
                  </a:solidFill>
                </a:rPr>
                <a:t>potential worker 2</a:t>
              </a:r>
              <a:endParaRPr lang="en-US" altLang="zh-CN" sz="320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cxnSp>
        <p:nvCxnSpPr>
          <p:cNvPr id="60" name="直接箭头连接符 59"/>
          <p:cNvCxnSpPr>
            <a:stCxn id="17" idx="3"/>
          </p:cNvCxnSpPr>
          <p:nvPr/>
        </p:nvCxnSpPr>
        <p:spPr>
          <a:xfrm flipV="1">
            <a:off x="8466455" y="7113270"/>
            <a:ext cx="1943100" cy="1119505"/>
          </a:xfrm>
          <a:prstGeom prst="straightConnector1">
            <a:avLst/>
          </a:prstGeom>
          <a:solidFill>
            <a:srgbClr val="00B8FF"/>
          </a:solidFill>
          <a:ln w="857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1" name="直接箭头连接符 60"/>
          <p:cNvCxnSpPr>
            <a:stCxn id="51" idx="0"/>
          </p:cNvCxnSpPr>
          <p:nvPr/>
        </p:nvCxnSpPr>
        <p:spPr>
          <a:xfrm flipV="1">
            <a:off x="11081385" y="6503670"/>
            <a:ext cx="704850" cy="2133600"/>
          </a:xfrm>
          <a:prstGeom prst="straightConnector1">
            <a:avLst/>
          </a:prstGeom>
          <a:solidFill>
            <a:srgbClr val="00B8FF"/>
          </a:solidFill>
          <a:ln w="857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2" name="直接箭头连接符 61"/>
          <p:cNvCxnSpPr>
            <a:stCxn id="56" idx="1"/>
          </p:cNvCxnSpPr>
          <p:nvPr/>
        </p:nvCxnSpPr>
        <p:spPr>
          <a:xfrm flipH="1" flipV="1">
            <a:off x="12243435" y="7037070"/>
            <a:ext cx="1295400" cy="966470"/>
          </a:xfrm>
          <a:prstGeom prst="straightConnector1">
            <a:avLst/>
          </a:prstGeom>
          <a:solidFill>
            <a:srgbClr val="00B8FF"/>
          </a:solidFill>
          <a:ln w="857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Text Box 3"/>
          <p:cNvSpPr txBox="1">
            <a:spLocks noChangeArrowheads="1"/>
          </p:cNvSpPr>
          <p:nvPr/>
        </p:nvSpPr>
        <p:spPr bwMode="auto">
          <a:xfrm>
            <a:off x="14022388" y="11544300"/>
            <a:ext cx="1692275" cy="398463"/>
          </a:xfrm>
          <a:prstGeom prst="rect">
            <a:avLst/>
          </a:prstGeom>
          <a:noFill/>
          <a:ln w="9525">
            <a:noFill/>
            <a:round/>
          </a:ln>
          <a:effectLst/>
        </p:spPr>
        <p:txBody>
          <a:bodyPr lIns="158040" tIns="79200" rIns="158040" bIns="79200"/>
          <a:lstStyle/>
          <a:p>
            <a:pPr algn="r" defTabSz="-635">
              <a:tabLst>
                <a:tab pos="0" algn="l"/>
                <a:tab pos="447675" algn="l"/>
                <a:tab pos="896620" algn="l"/>
                <a:tab pos="1346200" algn="l"/>
                <a:tab pos="1795145" algn="l"/>
                <a:tab pos="2244725" algn="l"/>
                <a:tab pos="2693670" algn="l"/>
                <a:tab pos="3143250" algn="l"/>
                <a:tab pos="3592195" algn="l"/>
                <a:tab pos="4041775" algn="l"/>
                <a:tab pos="4490720" algn="l"/>
                <a:tab pos="4940300" algn="l"/>
                <a:tab pos="5389245" algn="l"/>
                <a:tab pos="5838825" algn="l"/>
                <a:tab pos="6287770" algn="l"/>
                <a:tab pos="6737350" algn="l"/>
                <a:tab pos="7186295" algn="l"/>
                <a:tab pos="7635875" algn="l"/>
                <a:tab pos="8084820" algn="l"/>
                <a:tab pos="8534400" algn="l"/>
                <a:tab pos="8983345" algn="l"/>
              </a:tabLst>
            </a:pPr>
            <a:fld id="{1BBFC8E5-AA28-46E9-B229-BBDD8B0ED059}" type="slidenum">
              <a:rPr lang="en-US" sz="1800" smtClean="0">
                <a:solidFill>
                  <a:srgbClr val="000000"/>
                </a:solidFill>
                <a:latin typeface="Trebuchet MS" pitchFamily="32" charset="0"/>
              </a:rPr>
            </a:fld>
            <a:endParaRPr lang="en-US" sz="1800">
              <a:solidFill>
                <a:srgbClr val="000000"/>
              </a:solidFill>
              <a:latin typeface="Trebuchet MS" pitchFamily="32" charset="0"/>
            </a:endParaRPr>
          </a:p>
        </p:txBody>
      </p:sp>
      <p:sp>
        <p:nvSpPr>
          <p:cNvPr id="5128" name="Text Box 8"/>
          <p:cNvSpPr txBox="1">
            <a:spLocks noChangeArrowheads="1"/>
          </p:cNvSpPr>
          <p:nvPr/>
        </p:nvSpPr>
        <p:spPr bwMode="auto">
          <a:xfrm>
            <a:off x="813594" y="2084387"/>
            <a:ext cx="14901863" cy="668337"/>
          </a:xfrm>
          <a:prstGeom prst="rect">
            <a:avLst/>
          </a:prstGeom>
          <a:noFill/>
          <a:ln w="9525">
            <a:noFill/>
            <a:round/>
          </a:ln>
          <a:effectLst/>
        </p:spPr>
        <p:txBody>
          <a:bodyPr lIns="158040" tIns="79200" rIns="158040" bIns="79200" anchor="ctr"/>
          <a:lstStyle/>
          <a:p>
            <a:pPr defTabSz="-635">
              <a:tabLst>
                <a:tab pos="0" algn="l"/>
                <a:tab pos="447675" algn="l"/>
                <a:tab pos="896620" algn="l"/>
                <a:tab pos="1346200" algn="l"/>
                <a:tab pos="1795145" algn="l"/>
                <a:tab pos="2244725" algn="l"/>
                <a:tab pos="2693670" algn="l"/>
                <a:tab pos="3143250" algn="l"/>
                <a:tab pos="3592195" algn="l"/>
                <a:tab pos="4041775" algn="l"/>
                <a:tab pos="4490720" algn="l"/>
                <a:tab pos="4940300" algn="l"/>
                <a:tab pos="5389245" algn="l"/>
                <a:tab pos="5838825" algn="l"/>
                <a:tab pos="6287770" algn="l"/>
                <a:tab pos="6737350" algn="l"/>
                <a:tab pos="7186295" algn="l"/>
                <a:tab pos="7635875" algn="l"/>
                <a:tab pos="8084820" algn="l"/>
                <a:tab pos="8534400" algn="l"/>
                <a:tab pos="8983345" algn="l"/>
                <a:tab pos="9410700" algn="l"/>
                <a:tab pos="10134600" algn="l"/>
                <a:tab pos="10858500" algn="l"/>
                <a:tab pos="11582400" algn="l"/>
                <a:tab pos="12306300" algn="l"/>
                <a:tab pos="13030200" algn="l"/>
                <a:tab pos="13754100" algn="l"/>
                <a:tab pos="14478000" algn="l"/>
              </a:tabLst>
            </a:pPr>
            <a:endParaRPr lang="en-US" sz="4500" dirty="0">
              <a:solidFill>
                <a:srgbClr val="002A55"/>
              </a:solidFill>
              <a:latin typeface="Arial Bold" charset="0"/>
            </a:endParaRPr>
          </a:p>
        </p:txBody>
      </p:sp>
      <p:sp>
        <p:nvSpPr>
          <p:cNvPr id="6" name="Textfeld 10"/>
          <p:cNvSpPr txBox="1"/>
          <p:nvPr/>
        </p:nvSpPr>
        <p:spPr>
          <a:xfrm>
            <a:off x="889794" y="2084387"/>
            <a:ext cx="11887200" cy="82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800" dirty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Problem</a:t>
            </a:r>
            <a:endParaRPr kumimoji="1" lang="en-US" altLang="zh-CN" sz="4800" dirty="0">
              <a:solidFill>
                <a:schemeClr val="bg1">
                  <a:lumMod val="50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4" name="椭圆形标注 3"/>
          <p:cNvSpPr/>
          <p:nvPr/>
        </p:nvSpPr>
        <p:spPr>
          <a:xfrm>
            <a:off x="1157605" y="3366770"/>
            <a:ext cx="5785485" cy="2477770"/>
          </a:xfrm>
          <a:prstGeom prst="wedgeEllipseCallout">
            <a:avLst>
              <a:gd name="adj1" fmla="val -14493"/>
              <a:gd name="adj2" fmla="val 61814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p>
            <a:pPr marL="0" marR="0" indent="0" algn="l" defTabSz="448945" rtl="0" eaLnBrk="1" fontAlgn="base" latinLnBrk="0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</a:pPr>
            <a:r>
              <a:rPr kumimoji="0" lang="en-US" altLang="en-GB" sz="3600" b="0" i="0" u="none" strike="noStrike" cap="none" normalizeH="0" baseline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" charset="0"/>
                <a:ea typeface="MS Gothic" charset="-128"/>
              </a:rPr>
              <a:t>I'm genius, I could solve any difficulty of problems</a:t>
            </a:r>
            <a:endParaRPr kumimoji="0" lang="en-US" altLang="en-GB" sz="3600" b="0" i="0" u="none" strike="noStrike" cap="none" normalizeH="0" baseline="0" smtClean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latin typeface="Arial" charset="0"/>
              <a:ea typeface="MS Gothic" charset="-128"/>
            </a:endParaRPr>
          </a:p>
        </p:txBody>
      </p:sp>
      <p:sp>
        <p:nvSpPr>
          <p:cNvPr id="5" name="燕尾形 4"/>
          <p:cNvSpPr/>
          <p:nvPr/>
        </p:nvSpPr>
        <p:spPr>
          <a:xfrm>
            <a:off x="5385435" y="6579870"/>
            <a:ext cx="3318510" cy="827405"/>
          </a:xfrm>
          <a:prstGeom prst="chevron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p>
            <a:pPr marL="0" marR="0" indent="0" algn="l" defTabSz="448945" rtl="0" eaLnBrk="1" fontAlgn="base" latinLnBrk="0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</a:pPr>
            <a:r>
              <a:rPr kumimoji="0" lang="en-US" altLang="en-GB" sz="4400" b="0" i="0" u="none" strike="noStrike" cap="none" normalizeH="0" baseline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ea typeface="MS Gothic" charset="-128"/>
              </a:rPr>
              <a:t>However</a:t>
            </a:r>
            <a:endParaRPr kumimoji="0" lang="en-US" altLang="en-GB" sz="4400" b="0" i="0" u="none" strike="noStrike" cap="none" normalizeH="0" baseline="0" smtClean="0">
              <a:ln>
                <a:noFill/>
              </a:ln>
              <a:solidFill>
                <a:schemeClr val="bg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ea typeface="MS Gothic" charset="-128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9135745" y="3531870"/>
            <a:ext cx="6976110" cy="69494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7200">
                <a:solidFill>
                  <a:schemeClr val="bg1">
                    <a:lumMod val="50000"/>
                  </a:schemeClr>
                </a:solidFill>
              </a:rPr>
              <a:t>Result List:</a:t>
            </a:r>
            <a:endParaRPr lang="en-US" altLang="zh-CN" sz="720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altLang="zh-CN" sz="5400">
                <a:solidFill>
                  <a:schemeClr val="bg1">
                    <a:lumMod val="50000"/>
                  </a:schemeClr>
                </a:solidFill>
              </a:rPr>
              <a:t>0.</a:t>
            </a:r>
            <a:r>
              <a:rPr lang="en-US" altLang="zh-CN" sz="5400">
                <a:solidFill>
                  <a:schemeClr val="bg2">
                    <a:lumMod val="20000"/>
                    <a:lumOff val="80000"/>
                  </a:schemeClr>
                </a:solidFill>
              </a:rPr>
              <a:t>no bad</a:t>
            </a:r>
            <a:endParaRPr lang="en-US" altLang="zh-CN" sz="5400">
              <a:solidFill>
                <a:schemeClr val="bg2">
                  <a:lumMod val="20000"/>
                  <a:lumOff val="80000"/>
                </a:schemeClr>
              </a:solidFill>
            </a:endParaRPr>
          </a:p>
          <a:p>
            <a:r>
              <a:rPr lang="en-US" altLang="zh-CN" sz="5400">
                <a:solidFill>
                  <a:schemeClr val="bg1">
                    <a:lumMod val="50000"/>
                  </a:schemeClr>
                </a:solidFill>
              </a:rPr>
              <a:t>1.</a:t>
            </a:r>
            <a:r>
              <a:rPr lang="en-US" altLang="zh-CN" sz="5400">
                <a:solidFill>
                  <a:schemeClr val="bg2">
                    <a:lumMod val="40000"/>
                    <a:lumOff val="60000"/>
                  </a:schemeClr>
                </a:solidFill>
              </a:rPr>
              <a:t>so so</a:t>
            </a:r>
            <a:endParaRPr lang="en-US" altLang="zh-CN" sz="5400">
              <a:solidFill>
                <a:schemeClr val="bg2">
                  <a:lumMod val="40000"/>
                  <a:lumOff val="60000"/>
                </a:schemeClr>
              </a:solidFill>
            </a:endParaRPr>
          </a:p>
          <a:p>
            <a:r>
              <a:rPr lang="en-US" altLang="zh-CN" sz="5400">
                <a:solidFill>
                  <a:schemeClr val="bg1">
                    <a:lumMod val="50000"/>
                  </a:schemeClr>
                </a:solidFill>
              </a:rPr>
              <a:t>2.</a:t>
            </a:r>
            <a:r>
              <a:rPr lang="en-US" altLang="zh-CN" sz="5400">
                <a:solidFill>
                  <a:schemeClr val="bg2">
                    <a:lumMod val="60000"/>
                    <a:lumOff val="40000"/>
                  </a:schemeClr>
                </a:solidFill>
              </a:rPr>
              <a:t>hmmmm.....</a:t>
            </a:r>
            <a:endParaRPr lang="en-US" altLang="zh-CN" sz="5400">
              <a:solidFill>
                <a:schemeClr val="bg2">
                  <a:lumMod val="60000"/>
                  <a:lumOff val="40000"/>
                </a:schemeClr>
              </a:solidFill>
            </a:endParaRPr>
          </a:p>
          <a:p>
            <a:r>
              <a:rPr lang="en-US" altLang="zh-CN" sz="5400">
                <a:solidFill>
                  <a:schemeClr val="bg1">
                    <a:lumMod val="50000"/>
                  </a:schemeClr>
                </a:solidFill>
              </a:rPr>
              <a:t>3.</a:t>
            </a:r>
            <a:r>
              <a:rPr lang="en-US" altLang="zh-CN" sz="5400">
                <a:solidFill>
                  <a:schemeClr val="bg2">
                    <a:lumMod val="75000"/>
                  </a:schemeClr>
                </a:solidFill>
              </a:rPr>
              <a:t>What?</a:t>
            </a:r>
            <a:endParaRPr lang="en-US" altLang="zh-CN" sz="5400">
              <a:solidFill>
                <a:schemeClr val="bg2">
                  <a:lumMod val="75000"/>
                </a:schemeClr>
              </a:solidFill>
            </a:endParaRPr>
          </a:p>
          <a:p>
            <a:r>
              <a:rPr lang="en-US" altLang="zh-CN" sz="5400">
                <a:solidFill>
                  <a:schemeClr val="bg1">
                    <a:lumMod val="50000"/>
                  </a:schemeClr>
                </a:solidFill>
              </a:rPr>
              <a:t>4.</a:t>
            </a:r>
            <a:r>
              <a:rPr lang="en-US" altLang="zh-CN" sz="5400">
                <a:solidFill>
                  <a:schemeClr val="bg2">
                    <a:lumMod val="50000"/>
                  </a:schemeClr>
                </a:solidFill>
              </a:rPr>
              <a:t>unacceptable</a:t>
            </a:r>
            <a:endParaRPr lang="en-US" altLang="zh-CN" sz="540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altLang="zh-CN" sz="5400">
                <a:solidFill>
                  <a:schemeClr val="bg1">
                    <a:lumMod val="50000"/>
                  </a:schemeClr>
                </a:solidFill>
              </a:rPr>
              <a:t>5.</a:t>
            </a:r>
            <a:r>
              <a:rPr lang="en-US" altLang="zh-CN" sz="5400">
                <a:solidFill>
                  <a:schemeClr val="tx1">
                    <a:lumMod val="85000"/>
                    <a:lumOff val="15000"/>
                  </a:schemeClr>
                </a:solidFill>
              </a:rPr>
              <a:t>totally unacceptable</a:t>
            </a:r>
            <a:endParaRPr lang="en-US" altLang="zh-CN" sz="540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US" altLang="zh-CN" sz="5400">
                <a:solidFill>
                  <a:schemeClr val="bg1">
                    <a:lumMod val="50000"/>
                  </a:schemeClr>
                </a:solidFill>
              </a:rPr>
              <a:t>6......</a:t>
            </a:r>
            <a:endParaRPr lang="en-US" altLang="zh-CN" sz="540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1393190" y="6198870"/>
            <a:ext cx="3729355" cy="2476500"/>
            <a:chOff x="7161" y="13014"/>
            <a:chExt cx="5873" cy="3900"/>
          </a:xfrm>
        </p:grpSpPr>
        <p:pic>
          <p:nvPicPr>
            <p:cNvPr id="51" name="图片 50" descr="E:\Users\Assassin\workspace\web_technologien\ppt_graphics\male1.jpgmale1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8768" y="13014"/>
              <a:ext cx="2580" cy="2564"/>
            </a:xfrm>
            <a:prstGeom prst="rect">
              <a:avLst/>
            </a:prstGeom>
          </p:spPr>
        </p:pic>
        <p:sp>
          <p:nvSpPr>
            <p:cNvPr id="53" name="文本框 52"/>
            <p:cNvSpPr txBox="1"/>
            <p:nvPr/>
          </p:nvSpPr>
          <p:spPr>
            <a:xfrm>
              <a:off x="7161" y="16002"/>
              <a:ext cx="5873" cy="91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l"/>
              <a:r>
                <a:rPr lang="en-US" altLang="zh-CN" sz="3200">
                  <a:solidFill>
                    <a:schemeClr val="bg1">
                      <a:lumMod val="50000"/>
                    </a:schemeClr>
                  </a:solidFill>
                </a:rPr>
                <a:t>incompetent worker</a:t>
              </a:r>
              <a:endParaRPr lang="en-US" altLang="zh-CN" sz="320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Text Box 3"/>
          <p:cNvSpPr txBox="1">
            <a:spLocks noChangeArrowheads="1"/>
          </p:cNvSpPr>
          <p:nvPr/>
        </p:nvSpPr>
        <p:spPr bwMode="auto">
          <a:xfrm>
            <a:off x="14022388" y="11544300"/>
            <a:ext cx="1692275" cy="398463"/>
          </a:xfrm>
          <a:prstGeom prst="rect">
            <a:avLst/>
          </a:prstGeom>
          <a:noFill/>
          <a:ln w="9525">
            <a:noFill/>
            <a:round/>
          </a:ln>
          <a:effectLst/>
        </p:spPr>
        <p:txBody>
          <a:bodyPr lIns="158040" tIns="79200" rIns="158040" bIns="79200"/>
          <a:lstStyle/>
          <a:p>
            <a:pPr algn="r" defTabSz="-635">
              <a:tabLst>
                <a:tab pos="0" algn="l"/>
                <a:tab pos="447675" algn="l"/>
                <a:tab pos="896620" algn="l"/>
                <a:tab pos="1346200" algn="l"/>
                <a:tab pos="1795145" algn="l"/>
                <a:tab pos="2244725" algn="l"/>
                <a:tab pos="2693670" algn="l"/>
                <a:tab pos="3143250" algn="l"/>
                <a:tab pos="3592195" algn="l"/>
                <a:tab pos="4041775" algn="l"/>
                <a:tab pos="4490720" algn="l"/>
                <a:tab pos="4940300" algn="l"/>
                <a:tab pos="5389245" algn="l"/>
                <a:tab pos="5838825" algn="l"/>
                <a:tab pos="6287770" algn="l"/>
                <a:tab pos="6737350" algn="l"/>
                <a:tab pos="7186295" algn="l"/>
                <a:tab pos="7635875" algn="l"/>
                <a:tab pos="8084820" algn="l"/>
                <a:tab pos="8534400" algn="l"/>
                <a:tab pos="8983345" algn="l"/>
              </a:tabLst>
            </a:pPr>
            <a:fld id="{1BBFC8E5-AA28-46E9-B229-BBDD8B0ED059}" type="slidenum">
              <a:rPr lang="en-US" sz="1800" smtClean="0">
                <a:solidFill>
                  <a:srgbClr val="000000"/>
                </a:solidFill>
                <a:latin typeface="Trebuchet MS" pitchFamily="32" charset="0"/>
              </a:rPr>
            </a:fld>
            <a:endParaRPr lang="en-US" sz="1800">
              <a:solidFill>
                <a:srgbClr val="000000"/>
              </a:solidFill>
              <a:latin typeface="Trebuchet MS" pitchFamily="32" charset="0"/>
            </a:endParaRPr>
          </a:p>
        </p:txBody>
      </p:sp>
      <p:sp>
        <p:nvSpPr>
          <p:cNvPr id="5128" name="Text Box 8"/>
          <p:cNvSpPr txBox="1">
            <a:spLocks noChangeArrowheads="1"/>
          </p:cNvSpPr>
          <p:nvPr/>
        </p:nvSpPr>
        <p:spPr bwMode="auto">
          <a:xfrm>
            <a:off x="813594" y="2084387"/>
            <a:ext cx="14901863" cy="668337"/>
          </a:xfrm>
          <a:prstGeom prst="rect">
            <a:avLst/>
          </a:prstGeom>
          <a:noFill/>
          <a:ln w="9525">
            <a:noFill/>
            <a:round/>
          </a:ln>
          <a:effectLst/>
        </p:spPr>
        <p:txBody>
          <a:bodyPr lIns="158040" tIns="79200" rIns="158040" bIns="79200" anchor="ctr"/>
          <a:lstStyle/>
          <a:p>
            <a:pPr defTabSz="-635">
              <a:tabLst>
                <a:tab pos="0" algn="l"/>
                <a:tab pos="447675" algn="l"/>
                <a:tab pos="896620" algn="l"/>
                <a:tab pos="1346200" algn="l"/>
                <a:tab pos="1795145" algn="l"/>
                <a:tab pos="2244725" algn="l"/>
                <a:tab pos="2693670" algn="l"/>
                <a:tab pos="3143250" algn="l"/>
                <a:tab pos="3592195" algn="l"/>
                <a:tab pos="4041775" algn="l"/>
                <a:tab pos="4490720" algn="l"/>
                <a:tab pos="4940300" algn="l"/>
                <a:tab pos="5389245" algn="l"/>
                <a:tab pos="5838825" algn="l"/>
                <a:tab pos="6287770" algn="l"/>
                <a:tab pos="6737350" algn="l"/>
                <a:tab pos="7186295" algn="l"/>
                <a:tab pos="7635875" algn="l"/>
                <a:tab pos="8084820" algn="l"/>
                <a:tab pos="8534400" algn="l"/>
                <a:tab pos="8983345" algn="l"/>
                <a:tab pos="9410700" algn="l"/>
                <a:tab pos="10134600" algn="l"/>
                <a:tab pos="10858500" algn="l"/>
                <a:tab pos="11582400" algn="l"/>
                <a:tab pos="12306300" algn="l"/>
                <a:tab pos="13030200" algn="l"/>
                <a:tab pos="13754100" algn="l"/>
                <a:tab pos="14478000" algn="l"/>
              </a:tabLst>
            </a:pPr>
            <a:endParaRPr lang="en-US" sz="4500" dirty="0">
              <a:solidFill>
                <a:srgbClr val="002A55"/>
              </a:solidFill>
              <a:latin typeface="Arial Bold" charset="0"/>
            </a:endParaRPr>
          </a:p>
        </p:txBody>
      </p:sp>
      <p:sp>
        <p:nvSpPr>
          <p:cNvPr id="6" name="Textfeld 10"/>
          <p:cNvSpPr txBox="1"/>
          <p:nvPr/>
        </p:nvSpPr>
        <p:spPr>
          <a:xfrm>
            <a:off x="889794" y="2084387"/>
            <a:ext cx="11887200" cy="82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800" dirty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or, Problems</a:t>
            </a:r>
            <a:endParaRPr kumimoji="1" lang="en-US" altLang="zh-CN" sz="4800" dirty="0">
              <a:solidFill>
                <a:schemeClr val="bg1">
                  <a:lumMod val="50000"/>
                </a:schemeClr>
              </a:solidFill>
              <a:latin typeface="Calibri"/>
              <a:cs typeface="Calibri"/>
            </a:endParaRPr>
          </a:p>
        </p:txBody>
      </p:sp>
      <p:pic>
        <p:nvPicPr>
          <p:cNvPr id="3" name="图片 2" descr="E:\Users\Assassin\workspace\web_technologien\ppt_graphics\female2.jpgfemale2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2109153" y="6275070"/>
            <a:ext cx="1637665" cy="1638300"/>
          </a:xfrm>
          <a:prstGeom prst="rect">
            <a:avLst/>
          </a:prstGeom>
        </p:spPr>
      </p:pic>
      <p:sp>
        <p:nvSpPr>
          <p:cNvPr id="4" name="椭圆形标注 3"/>
          <p:cNvSpPr/>
          <p:nvPr/>
        </p:nvSpPr>
        <p:spPr>
          <a:xfrm>
            <a:off x="1157605" y="3366770"/>
            <a:ext cx="5785485" cy="2477770"/>
          </a:xfrm>
          <a:prstGeom prst="wedgeEllipseCallout">
            <a:avLst>
              <a:gd name="adj1" fmla="val -19278"/>
              <a:gd name="adj2" fmla="val 66478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p>
            <a:pPr marL="0" marR="0" indent="0" algn="l" defTabSz="448945" rtl="0" eaLnBrk="1" fontAlgn="base" latinLnBrk="0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</a:pPr>
            <a:r>
              <a:rPr kumimoji="0" lang="en-US" altLang="en-GB" sz="3600" b="0" i="0" u="none" strike="noStrike" cap="none" normalizeH="0" baseline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" charset="0"/>
                <a:ea typeface="MS Gothic" charset="-128"/>
              </a:rPr>
              <a:t>I'm ready for any type of job under category A</a:t>
            </a:r>
            <a:endParaRPr kumimoji="0" lang="en-US" altLang="en-GB" sz="3600" b="0" i="0" u="none" strike="noStrike" cap="none" normalizeH="0" baseline="0" smtClean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latin typeface="Arial" charset="0"/>
              <a:ea typeface="MS Gothic" charset="-128"/>
            </a:endParaRPr>
          </a:p>
        </p:txBody>
      </p:sp>
      <p:pic>
        <p:nvPicPr>
          <p:cNvPr id="2" name="图片 1" descr="E:\Users\Assassin\workspace\web_technologien\ppt_graphics\male2.jpgmale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2929235" y="6274753"/>
            <a:ext cx="1638300" cy="1628775"/>
          </a:xfrm>
          <a:prstGeom prst="rect">
            <a:avLst/>
          </a:prstGeom>
        </p:spPr>
      </p:pic>
      <p:sp>
        <p:nvSpPr>
          <p:cNvPr id="8" name="椭圆形标注 7"/>
          <p:cNvSpPr/>
          <p:nvPr/>
        </p:nvSpPr>
        <p:spPr>
          <a:xfrm>
            <a:off x="9957435" y="3227070"/>
            <a:ext cx="5785485" cy="2477770"/>
          </a:xfrm>
          <a:prstGeom prst="wedgeEllipseCallout">
            <a:avLst>
              <a:gd name="adj1" fmla="val 15053"/>
              <a:gd name="adj2" fmla="val 69272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p>
            <a:pPr marL="0" marR="0" indent="0" algn="l" defTabSz="448945" rtl="0" eaLnBrk="1" fontAlgn="base" latinLnBrk="0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</a:pPr>
            <a:r>
              <a:rPr kumimoji="0" lang="en-US" altLang="en-GB" sz="3600" b="0" i="0" u="none" strike="noStrike" cap="none" normalizeH="0" baseline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" charset="0"/>
                <a:ea typeface="MS Gothic" charset="-128"/>
              </a:rPr>
              <a:t>I can perform well in respect of category B</a:t>
            </a:r>
            <a:endParaRPr kumimoji="0" lang="en-US" altLang="en-GB" sz="3600" b="0" i="0" u="none" strike="noStrike" cap="none" normalizeH="0" baseline="0" smtClean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latin typeface="Arial" charset="0"/>
              <a:ea typeface="MS Gothic" charset="-128"/>
            </a:endParaRPr>
          </a:p>
        </p:txBody>
      </p:sp>
      <p:sp>
        <p:nvSpPr>
          <p:cNvPr id="10" name="折角形 9"/>
          <p:cNvSpPr/>
          <p:nvPr/>
        </p:nvSpPr>
        <p:spPr>
          <a:xfrm>
            <a:off x="7519035" y="3455670"/>
            <a:ext cx="1600200" cy="2286000"/>
          </a:xfrm>
          <a:prstGeom prst="foldedCorner">
            <a:avLst/>
          </a:prstGeom>
          <a:solidFill>
            <a:srgbClr val="54437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p>
            <a:pPr marL="0" marR="0" indent="0" algn="l" defTabSz="448945" rtl="0" eaLnBrk="1" fontAlgn="base" latinLnBrk="0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</a:pPr>
            <a:r>
              <a:rPr kumimoji="0" lang="en-US" altLang="en-GB" sz="36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MS Gothic" charset="-128"/>
              </a:rPr>
              <a:t>Task from A</a:t>
            </a:r>
            <a:endParaRPr kumimoji="0" lang="en-US" altLang="en-GB" sz="36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MS Gothic" charset="-128"/>
            </a:endParaRPr>
          </a:p>
        </p:txBody>
      </p:sp>
      <p:sp>
        <p:nvSpPr>
          <p:cNvPr id="11" name="竖卷形 10"/>
          <p:cNvSpPr/>
          <p:nvPr/>
        </p:nvSpPr>
        <p:spPr>
          <a:xfrm>
            <a:off x="7366635" y="8103870"/>
            <a:ext cx="1856740" cy="2652395"/>
          </a:xfrm>
          <a:prstGeom prst="verticalScroll">
            <a:avLst/>
          </a:prstGeom>
          <a:solidFill>
            <a:srgbClr val="7C727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p>
            <a:pPr marL="0" marR="0" indent="0" algn="l" defTabSz="448945" rtl="0" eaLnBrk="1" fontAlgn="base" latinLnBrk="0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</a:pPr>
            <a:r>
              <a:rPr kumimoji="0" lang="en-US" altLang="en-GB" sz="36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MS Gothic" charset="-128"/>
              </a:rPr>
              <a:t>Task from B</a:t>
            </a:r>
            <a:endParaRPr kumimoji="0" lang="en-US" altLang="en-GB" sz="36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MS Gothic" charset="-128"/>
            </a:endParaRPr>
          </a:p>
        </p:txBody>
      </p:sp>
      <p:cxnSp>
        <p:nvCxnSpPr>
          <p:cNvPr id="12" name="直接箭头连接符 11"/>
          <p:cNvCxnSpPr>
            <a:stCxn id="3" idx="2"/>
            <a:endCxn id="11" idx="1"/>
          </p:cNvCxnSpPr>
          <p:nvPr/>
        </p:nvCxnSpPr>
        <p:spPr>
          <a:xfrm>
            <a:off x="2928620" y="7913370"/>
            <a:ext cx="4670425" cy="1517015"/>
          </a:xfrm>
          <a:prstGeom prst="straightConnector1">
            <a:avLst/>
          </a:prstGeom>
          <a:solidFill>
            <a:srgbClr val="00B8FF"/>
          </a:solidFill>
          <a:ln w="603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13" name="直接箭头连接符 12"/>
          <p:cNvCxnSpPr>
            <a:stCxn id="2" idx="1"/>
            <a:endCxn id="10" idx="3"/>
          </p:cNvCxnSpPr>
          <p:nvPr/>
        </p:nvCxnSpPr>
        <p:spPr>
          <a:xfrm flipH="1" flipV="1">
            <a:off x="9119235" y="4598670"/>
            <a:ext cx="3810000" cy="2491105"/>
          </a:xfrm>
          <a:prstGeom prst="straightConnector1">
            <a:avLst/>
          </a:prstGeom>
          <a:solidFill>
            <a:srgbClr val="00B8FF"/>
          </a:solidFill>
          <a:ln w="603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14" name="文本框 13"/>
          <p:cNvSpPr txBox="1"/>
          <p:nvPr/>
        </p:nvSpPr>
        <p:spPr>
          <a:xfrm>
            <a:off x="6223635" y="5894070"/>
            <a:ext cx="4270375" cy="22860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>
                <a:solidFill>
                  <a:schemeClr val="bg2">
                    <a:lumMod val="75000"/>
                  </a:schemeClr>
                </a:solidFill>
              </a:rPr>
              <a:t>Thus at the end, quantity of result for both categories not so good</a:t>
            </a:r>
            <a:endParaRPr lang="en-US" altLang="zh-CN" sz="3600">
              <a:solidFill>
                <a:schemeClr val="bg2">
                  <a:lumMod val="75000"/>
                </a:schemeClr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Text Box 3"/>
          <p:cNvSpPr txBox="1">
            <a:spLocks noChangeArrowheads="1"/>
          </p:cNvSpPr>
          <p:nvPr/>
        </p:nvSpPr>
        <p:spPr bwMode="auto">
          <a:xfrm>
            <a:off x="14022388" y="11544300"/>
            <a:ext cx="1692275" cy="398463"/>
          </a:xfrm>
          <a:prstGeom prst="rect">
            <a:avLst/>
          </a:prstGeom>
          <a:noFill/>
          <a:ln w="9525">
            <a:noFill/>
            <a:round/>
          </a:ln>
          <a:effectLst/>
        </p:spPr>
        <p:txBody>
          <a:bodyPr lIns="158040" tIns="79200" rIns="158040" bIns="79200"/>
          <a:lstStyle/>
          <a:p>
            <a:pPr algn="r" defTabSz="-635">
              <a:tabLst>
                <a:tab pos="0" algn="l"/>
                <a:tab pos="447675" algn="l"/>
                <a:tab pos="896620" algn="l"/>
                <a:tab pos="1346200" algn="l"/>
                <a:tab pos="1795145" algn="l"/>
                <a:tab pos="2244725" algn="l"/>
                <a:tab pos="2693670" algn="l"/>
                <a:tab pos="3143250" algn="l"/>
                <a:tab pos="3592195" algn="l"/>
                <a:tab pos="4041775" algn="l"/>
                <a:tab pos="4490720" algn="l"/>
                <a:tab pos="4940300" algn="l"/>
                <a:tab pos="5389245" algn="l"/>
                <a:tab pos="5838825" algn="l"/>
                <a:tab pos="6287770" algn="l"/>
                <a:tab pos="6737350" algn="l"/>
                <a:tab pos="7186295" algn="l"/>
                <a:tab pos="7635875" algn="l"/>
                <a:tab pos="8084820" algn="l"/>
                <a:tab pos="8534400" algn="l"/>
                <a:tab pos="8983345" algn="l"/>
              </a:tabLst>
            </a:pPr>
            <a:fld id="{1BBFC8E5-AA28-46E9-B229-BBDD8B0ED059}" type="slidenum">
              <a:rPr lang="en-US" sz="1800" smtClean="0">
                <a:solidFill>
                  <a:srgbClr val="000000"/>
                </a:solidFill>
                <a:latin typeface="Trebuchet MS" pitchFamily="32" charset="0"/>
              </a:rPr>
            </a:fld>
            <a:endParaRPr lang="en-US" sz="1800">
              <a:solidFill>
                <a:srgbClr val="000000"/>
              </a:solidFill>
              <a:latin typeface="Trebuchet MS" pitchFamily="32" charset="0"/>
            </a:endParaRPr>
          </a:p>
        </p:txBody>
      </p:sp>
      <p:sp>
        <p:nvSpPr>
          <p:cNvPr id="5128" name="Text Box 8"/>
          <p:cNvSpPr txBox="1">
            <a:spLocks noChangeArrowheads="1"/>
          </p:cNvSpPr>
          <p:nvPr/>
        </p:nvSpPr>
        <p:spPr bwMode="auto">
          <a:xfrm>
            <a:off x="813594" y="2084387"/>
            <a:ext cx="14901863" cy="668337"/>
          </a:xfrm>
          <a:prstGeom prst="rect">
            <a:avLst/>
          </a:prstGeom>
          <a:noFill/>
          <a:ln w="9525">
            <a:noFill/>
            <a:round/>
          </a:ln>
          <a:effectLst/>
        </p:spPr>
        <p:txBody>
          <a:bodyPr lIns="158040" tIns="79200" rIns="158040" bIns="79200" anchor="ctr"/>
          <a:lstStyle/>
          <a:p>
            <a:pPr defTabSz="-635">
              <a:tabLst>
                <a:tab pos="0" algn="l"/>
                <a:tab pos="447675" algn="l"/>
                <a:tab pos="896620" algn="l"/>
                <a:tab pos="1346200" algn="l"/>
                <a:tab pos="1795145" algn="l"/>
                <a:tab pos="2244725" algn="l"/>
                <a:tab pos="2693670" algn="l"/>
                <a:tab pos="3143250" algn="l"/>
                <a:tab pos="3592195" algn="l"/>
                <a:tab pos="4041775" algn="l"/>
                <a:tab pos="4490720" algn="l"/>
                <a:tab pos="4940300" algn="l"/>
                <a:tab pos="5389245" algn="l"/>
                <a:tab pos="5838825" algn="l"/>
                <a:tab pos="6287770" algn="l"/>
                <a:tab pos="6737350" algn="l"/>
                <a:tab pos="7186295" algn="l"/>
                <a:tab pos="7635875" algn="l"/>
                <a:tab pos="8084820" algn="l"/>
                <a:tab pos="8534400" algn="l"/>
                <a:tab pos="8983345" algn="l"/>
                <a:tab pos="9410700" algn="l"/>
                <a:tab pos="10134600" algn="l"/>
                <a:tab pos="10858500" algn="l"/>
                <a:tab pos="11582400" algn="l"/>
                <a:tab pos="12306300" algn="l"/>
                <a:tab pos="13030200" algn="l"/>
                <a:tab pos="13754100" algn="l"/>
                <a:tab pos="14478000" algn="l"/>
              </a:tabLst>
            </a:pPr>
            <a:endParaRPr lang="en-US" sz="4500" dirty="0">
              <a:solidFill>
                <a:srgbClr val="002A55"/>
              </a:solidFill>
              <a:latin typeface="Arial Bold" charset="0"/>
            </a:endParaRPr>
          </a:p>
        </p:txBody>
      </p:sp>
      <p:pic>
        <p:nvPicPr>
          <p:cNvPr id="3" name="图片 2" descr="E:\Users\Assassin\workspace\web_technologien\ppt_graphics\female1.jpgfemale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458075" y="2241233"/>
            <a:ext cx="1638300" cy="1628775"/>
          </a:xfrm>
          <a:prstGeom prst="rect">
            <a:avLst/>
          </a:prstGeom>
        </p:spPr>
      </p:pic>
      <p:sp>
        <p:nvSpPr>
          <p:cNvPr id="2" name="流程图: 决策 1"/>
          <p:cNvSpPr/>
          <p:nvPr/>
        </p:nvSpPr>
        <p:spPr>
          <a:xfrm>
            <a:off x="6071235" y="6705600"/>
            <a:ext cx="4411980" cy="1768475"/>
          </a:xfrm>
          <a:prstGeom prst="flowChartDecision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p>
            <a:pPr marL="0" marR="0" indent="0" algn="ctr" defTabSz="448945" rtl="0" eaLnBrk="1" fontAlgn="base" latinLnBrk="0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</a:pPr>
            <a:r>
              <a:rPr kumimoji="0" lang="en-US" altLang="en-GB" sz="3200" b="0" i="0" u="none" strike="noStrike" cap="none" normalizeH="0" baseline="0" smtClean="0">
                <a:ln>
                  <a:noFill/>
                </a:ln>
                <a:solidFill>
                  <a:schemeClr val="tx2">
                    <a:lumMod val="65000"/>
                    <a:lumOff val="35000"/>
                  </a:schemeClr>
                </a:solidFill>
                <a:effectLst/>
                <a:latin typeface="Arial" charset="0"/>
                <a:ea typeface="MS Gothic" charset="-128"/>
              </a:rPr>
              <a:t>worker</a:t>
            </a:r>
            <a:endParaRPr kumimoji="0" lang="en-US" altLang="en-GB" sz="3200" b="0" i="0" u="none" strike="noStrike" cap="none" normalizeH="0" baseline="0" smtClean="0">
              <a:ln>
                <a:noFill/>
              </a:ln>
              <a:solidFill>
                <a:schemeClr val="tx2">
                  <a:lumMod val="65000"/>
                  <a:lumOff val="35000"/>
                </a:schemeClr>
              </a:solidFill>
              <a:effectLst/>
              <a:latin typeface="Arial" charset="0"/>
              <a:ea typeface="MS Gothic" charset="-128"/>
            </a:endParaRPr>
          </a:p>
          <a:p>
            <a:pPr marL="0" marR="0" indent="0" algn="l" defTabSz="448945" rtl="0" eaLnBrk="1" fontAlgn="base" latinLnBrk="0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</a:pPr>
            <a:r>
              <a:rPr kumimoji="0" lang="en-US" altLang="en-GB" sz="3200" b="0" i="0" u="none" strike="noStrike" cap="none" normalizeH="0" baseline="0" smtClean="0">
                <a:ln>
                  <a:noFill/>
                </a:ln>
                <a:solidFill>
                  <a:schemeClr val="tx2">
                    <a:lumMod val="65000"/>
                    <a:lumOff val="35000"/>
                  </a:schemeClr>
                </a:solidFill>
                <a:effectLst/>
                <a:latin typeface="Arial" charset="0"/>
                <a:ea typeface="MS Gothic" charset="-128"/>
              </a:rPr>
              <a:t>Competent?</a:t>
            </a:r>
            <a:endParaRPr kumimoji="0" lang="en-US" altLang="en-GB" sz="3200" b="0" i="0" u="none" strike="noStrike" cap="none" normalizeH="0" baseline="0" smtClean="0">
              <a:ln>
                <a:noFill/>
              </a:ln>
              <a:solidFill>
                <a:schemeClr val="tx2">
                  <a:lumMod val="65000"/>
                  <a:lumOff val="35000"/>
                </a:schemeClr>
              </a:solidFill>
              <a:effectLst/>
              <a:latin typeface="Arial" charset="0"/>
              <a:ea typeface="MS Gothic" charset="-128"/>
            </a:endParaRPr>
          </a:p>
        </p:txBody>
      </p:sp>
      <p:sp>
        <p:nvSpPr>
          <p:cNvPr id="8" name="流程图: 过程 7"/>
          <p:cNvSpPr/>
          <p:nvPr/>
        </p:nvSpPr>
        <p:spPr>
          <a:xfrm>
            <a:off x="6772275" y="4432300"/>
            <a:ext cx="3055620" cy="1616075"/>
          </a:xfrm>
          <a:prstGeom prst="flowChartProcess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p>
            <a:pPr marL="0" marR="0" indent="0" algn="ctr" defTabSz="448945" rtl="0" eaLnBrk="1" fontAlgn="base" latinLnBrk="0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</a:pPr>
            <a:r>
              <a:rPr kumimoji="0" lang="en-US" altLang="en-GB" sz="3200" b="0" i="0" u="none" strike="noStrike" cap="none" normalizeH="0" baseline="0" smtClean="0">
                <a:ln>
                  <a:noFill/>
                </a:ln>
                <a:solidFill>
                  <a:schemeClr val="tx2">
                    <a:lumMod val="65000"/>
                    <a:lumOff val="35000"/>
                  </a:schemeClr>
                </a:solidFill>
                <a:effectLst/>
                <a:latin typeface="Arial" charset="0"/>
                <a:ea typeface="MS Gothic" charset="-128"/>
              </a:rPr>
              <a:t>Competence</a:t>
            </a:r>
            <a:endParaRPr kumimoji="0" lang="en-US" altLang="en-GB" sz="3200" b="0" i="0" u="none" strike="noStrike" cap="none" normalizeH="0" baseline="0" smtClean="0">
              <a:ln>
                <a:noFill/>
              </a:ln>
              <a:solidFill>
                <a:schemeClr val="tx2">
                  <a:lumMod val="65000"/>
                  <a:lumOff val="35000"/>
                </a:schemeClr>
              </a:solidFill>
              <a:effectLst/>
              <a:latin typeface="Arial" charset="0"/>
              <a:ea typeface="MS Gothic" charset="-128"/>
            </a:endParaRPr>
          </a:p>
          <a:p>
            <a:pPr marL="0" marR="0" indent="0" algn="ctr" defTabSz="448945" rtl="0" eaLnBrk="1" fontAlgn="base" latinLnBrk="0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</a:pPr>
            <a:r>
              <a:rPr kumimoji="0" lang="en-US" altLang="en-GB" sz="3200" b="0" i="0" u="none" strike="noStrike" cap="none" normalizeH="0" baseline="0" smtClean="0">
                <a:ln>
                  <a:noFill/>
                </a:ln>
                <a:solidFill>
                  <a:schemeClr val="tx2">
                    <a:lumMod val="65000"/>
                    <a:lumOff val="35000"/>
                  </a:schemeClr>
                </a:solidFill>
                <a:effectLst/>
                <a:latin typeface="Arial" charset="0"/>
                <a:ea typeface="MS Gothic" charset="-128"/>
              </a:rPr>
              <a:t>Varification</a:t>
            </a:r>
            <a:endParaRPr kumimoji="0" lang="en-US" altLang="en-GB" sz="3200" b="0" i="0" u="none" strike="noStrike" cap="none" normalizeH="0" baseline="0" smtClean="0">
              <a:ln>
                <a:noFill/>
              </a:ln>
              <a:solidFill>
                <a:schemeClr val="tx2">
                  <a:lumMod val="65000"/>
                  <a:lumOff val="35000"/>
                </a:schemeClr>
              </a:solidFill>
              <a:effectLst/>
              <a:latin typeface="Arial" charset="0"/>
              <a:ea typeface="MS Gothic" charset="-128"/>
            </a:endParaRPr>
          </a:p>
          <a:p>
            <a:pPr marL="0" marR="0" indent="0" algn="ctr" defTabSz="448945" rtl="0" eaLnBrk="1" fontAlgn="base" latinLnBrk="0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</a:pPr>
            <a:r>
              <a:rPr kumimoji="0" lang="en-US" altLang="en-GB" sz="3200" b="0" i="0" u="none" strike="noStrike" cap="none" normalizeH="0" baseline="0" smtClean="0">
                <a:ln>
                  <a:noFill/>
                </a:ln>
                <a:solidFill>
                  <a:schemeClr val="tx2">
                    <a:lumMod val="65000"/>
                    <a:lumOff val="35000"/>
                  </a:schemeClr>
                </a:solidFill>
                <a:effectLst/>
                <a:latin typeface="Arial" charset="0"/>
                <a:ea typeface="MS Gothic" charset="-128"/>
              </a:rPr>
              <a:t>Test</a:t>
            </a:r>
            <a:endParaRPr kumimoji="0" lang="en-US" altLang="en-GB" sz="3200" b="0" i="0" u="none" strike="noStrike" cap="none" normalizeH="0" baseline="0" smtClean="0">
              <a:ln>
                <a:noFill/>
              </a:ln>
              <a:solidFill>
                <a:schemeClr val="tx2">
                  <a:lumMod val="65000"/>
                  <a:lumOff val="35000"/>
                </a:schemeClr>
              </a:solidFill>
              <a:effectLst/>
              <a:latin typeface="Arial" charset="0"/>
              <a:ea typeface="MS Gothic" charset="-128"/>
            </a:endParaRPr>
          </a:p>
        </p:txBody>
      </p:sp>
      <p:cxnSp>
        <p:nvCxnSpPr>
          <p:cNvPr id="10" name="直接箭头连接符 9"/>
          <p:cNvCxnSpPr>
            <a:stCxn id="3" idx="2"/>
            <a:endCxn id="8" idx="0"/>
          </p:cNvCxnSpPr>
          <p:nvPr/>
        </p:nvCxnSpPr>
        <p:spPr>
          <a:xfrm>
            <a:off x="8277225" y="3870325"/>
            <a:ext cx="22860" cy="561975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11" name="直接箭头连接符 10"/>
          <p:cNvCxnSpPr>
            <a:stCxn id="8" idx="2"/>
            <a:endCxn id="2" idx="0"/>
          </p:cNvCxnSpPr>
          <p:nvPr/>
        </p:nvCxnSpPr>
        <p:spPr>
          <a:xfrm flipH="1">
            <a:off x="8277225" y="6048375"/>
            <a:ext cx="22860" cy="657225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13" name="文本框 12"/>
          <p:cNvSpPr txBox="1"/>
          <p:nvPr/>
        </p:nvSpPr>
        <p:spPr>
          <a:xfrm>
            <a:off x="4928235" y="7646670"/>
            <a:ext cx="845820" cy="5791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3200">
                <a:solidFill>
                  <a:schemeClr val="tx2">
                    <a:lumMod val="65000"/>
                    <a:lumOff val="35000"/>
                  </a:schemeClr>
                </a:solidFill>
              </a:rPr>
              <a:t>Yes</a:t>
            </a:r>
            <a:endParaRPr lang="en-US" altLang="zh-CN" sz="3200">
              <a:solidFill>
                <a:schemeClr val="tx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" name="流程图: 过程 13"/>
          <p:cNvSpPr/>
          <p:nvPr/>
        </p:nvSpPr>
        <p:spPr>
          <a:xfrm>
            <a:off x="2642235" y="8942070"/>
            <a:ext cx="2894330" cy="1474470"/>
          </a:xfrm>
          <a:prstGeom prst="flowChartProcess">
            <a:avLst/>
          </a:prstGeom>
          <a:noFill/>
          <a:ln w="63500" cap="flat" cmpd="sng" algn="ctr">
            <a:solidFill>
              <a:srgbClr val="29A79C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p>
            <a:pPr marL="0" marR="0" indent="0" algn="ctr" defTabSz="448945" rtl="0" eaLnBrk="1" fontAlgn="base" latinLnBrk="0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</a:pPr>
            <a:r>
              <a:rPr kumimoji="0" lang="en-US" altLang="en-GB" sz="3200" b="0" i="0" u="none" strike="noStrike" cap="none" normalizeH="0" baseline="0" smtClean="0">
                <a:ln>
                  <a:noFill/>
                </a:ln>
                <a:solidFill>
                  <a:schemeClr val="tx2">
                    <a:lumMod val="65000"/>
                    <a:lumOff val="35000"/>
                  </a:schemeClr>
                </a:solidFill>
                <a:effectLst/>
                <a:latin typeface="Arial" charset="0"/>
                <a:ea typeface="MS Gothic" charset="-128"/>
              </a:rPr>
              <a:t>Suggestion to proceed</a:t>
            </a:r>
            <a:endParaRPr kumimoji="0" lang="en-US" altLang="en-GB" sz="3200" b="0" i="0" u="none" strike="noStrike" cap="none" normalizeH="0" baseline="0" smtClean="0">
              <a:ln>
                <a:noFill/>
              </a:ln>
              <a:solidFill>
                <a:schemeClr val="tx2">
                  <a:lumMod val="65000"/>
                  <a:lumOff val="35000"/>
                </a:schemeClr>
              </a:solidFill>
              <a:effectLst/>
              <a:latin typeface="Arial" charset="0"/>
              <a:ea typeface="MS Gothic" charset="-128"/>
            </a:endParaRPr>
          </a:p>
        </p:txBody>
      </p:sp>
      <p:cxnSp>
        <p:nvCxnSpPr>
          <p:cNvPr id="15" name="肘形连接符 14"/>
          <p:cNvCxnSpPr>
            <a:stCxn id="2" idx="3"/>
            <a:endCxn id="5" idx="0"/>
          </p:cNvCxnSpPr>
          <p:nvPr/>
        </p:nvCxnSpPr>
        <p:spPr>
          <a:xfrm>
            <a:off x="10483215" y="7590155"/>
            <a:ext cx="1759585" cy="1351915"/>
          </a:xfrm>
          <a:prstGeom prst="bentConnector2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16" name="文本框 15"/>
          <p:cNvSpPr txBox="1"/>
          <p:nvPr/>
        </p:nvSpPr>
        <p:spPr>
          <a:xfrm>
            <a:off x="10567035" y="7722870"/>
            <a:ext cx="702310" cy="5791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3200">
                <a:solidFill>
                  <a:schemeClr val="tx2">
                    <a:lumMod val="65000"/>
                    <a:lumOff val="35000"/>
                  </a:schemeClr>
                </a:solidFill>
              </a:rPr>
              <a:t>No</a:t>
            </a:r>
            <a:endParaRPr lang="en-US" altLang="zh-CN" sz="3200">
              <a:solidFill>
                <a:schemeClr val="tx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8" name="Text Box 8"/>
          <p:cNvSpPr txBox="1">
            <a:spLocks noChangeArrowheads="1"/>
          </p:cNvSpPr>
          <p:nvPr/>
        </p:nvSpPr>
        <p:spPr bwMode="auto">
          <a:xfrm>
            <a:off x="777308" y="2324780"/>
            <a:ext cx="14901863" cy="668337"/>
          </a:xfrm>
          <a:prstGeom prst="rect">
            <a:avLst/>
          </a:prstGeom>
          <a:noFill/>
          <a:ln w="9525">
            <a:noFill/>
            <a:round/>
          </a:ln>
          <a:effectLst/>
        </p:spPr>
        <p:txBody>
          <a:bodyPr lIns="158040" tIns="79200" rIns="158040" bIns="79200" anchor="ctr"/>
          <a:p>
            <a:pPr algn="l" defTabSz="448945"/>
            <a:r>
              <a:rPr kumimoji="1" lang="en-US" altLang="zh-CN" sz="4800" dirty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Basic Ideas</a:t>
            </a:r>
            <a:endParaRPr kumimoji="1" lang="en-US" altLang="zh-CN" sz="4800" dirty="0">
              <a:solidFill>
                <a:schemeClr val="bg1">
                  <a:lumMod val="50000"/>
                </a:schemeClr>
              </a:solidFill>
              <a:latin typeface="Calibri"/>
              <a:cs typeface="Calibri"/>
            </a:endParaRPr>
          </a:p>
        </p:txBody>
      </p:sp>
      <p:cxnSp>
        <p:nvCxnSpPr>
          <p:cNvPr id="4" name="肘形连接符 3"/>
          <p:cNvCxnSpPr>
            <a:stCxn id="2" idx="1"/>
            <a:endCxn id="14" idx="0"/>
          </p:cNvCxnSpPr>
          <p:nvPr/>
        </p:nvCxnSpPr>
        <p:spPr>
          <a:xfrm rot="10800000" flipV="1">
            <a:off x="4089400" y="7590155"/>
            <a:ext cx="1981835" cy="1351915"/>
          </a:xfrm>
          <a:prstGeom prst="bentConnector2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5" name="流程图: 过程 4"/>
          <p:cNvSpPr/>
          <p:nvPr/>
        </p:nvSpPr>
        <p:spPr>
          <a:xfrm>
            <a:off x="10795635" y="8942070"/>
            <a:ext cx="2894330" cy="1474470"/>
          </a:xfrm>
          <a:prstGeom prst="flowChartProcess">
            <a:avLst/>
          </a:prstGeom>
          <a:noFill/>
          <a:ln w="63500" cap="flat" cmpd="sng" algn="ctr">
            <a:solidFill>
              <a:schemeClr val="bg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p>
            <a:pPr marL="0" marR="0" indent="0" algn="ctr" defTabSz="448945" rtl="0" eaLnBrk="1" fontAlgn="base" latinLnBrk="0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</a:pPr>
            <a:r>
              <a:rPr kumimoji="0" lang="en-US" altLang="en-GB" sz="3200" b="0" i="0" u="none" strike="noStrike" cap="none" normalizeH="0" baseline="0" smtClean="0">
                <a:ln>
                  <a:noFill/>
                </a:ln>
                <a:solidFill>
                  <a:schemeClr val="tx2">
                    <a:lumMod val="65000"/>
                    <a:lumOff val="35000"/>
                  </a:schemeClr>
                </a:solidFill>
                <a:effectLst/>
                <a:latin typeface="Arial" charset="0"/>
                <a:ea typeface="MS Gothic" charset="-128"/>
              </a:rPr>
              <a:t>Warning of incompetence</a:t>
            </a:r>
            <a:endParaRPr kumimoji="0" lang="en-US" altLang="en-GB" sz="3200" b="0" i="0" u="none" strike="noStrike" cap="none" normalizeH="0" baseline="0" smtClean="0">
              <a:ln>
                <a:noFill/>
              </a:ln>
              <a:solidFill>
                <a:schemeClr val="tx2">
                  <a:lumMod val="65000"/>
                  <a:lumOff val="35000"/>
                </a:schemeClr>
              </a:solidFill>
              <a:effectLst/>
              <a:latin typeface="Arial" charset="0"/>
              <a:ea typeface="MS Gothic" charset="-128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Text Box 3"/>
          <p:cNvSpPr txBox="1">
            <a:spLocks noChangeArrowheads="1"/>
          </p:cNvSpPr>
          <p:nvPr/>
        </p:nvSpPr>
        <p:spPr bwMode="auto">
          <a:xfrm>
            <a:off x="14022388" y="11544300"/>
            <a:ext cx="1692275" cy="398463"/>
          </a:xfrm>
          <a:prstGeom prst="rect">
            <a:avLst/>
          </a:prstGeom>
          <a:noFill/>
          <a:ln w="9525">
            <a:noFill/>
            <a:round/>
          </a:ln>
          <a:effectLst/>
        </p:spPr>
        <p:txBody>
          <a:bodyPr lIns="158040" tIns="79200" rIns="158040" bIns="79200"/>
          <a:lstStyle/>
          <a:p>
            <a:pPr algn="r" defTabSz="-635">
              <a:tabLst>
                <a:tab pos="0" algn="l"/>
                <a:tab pos="447675" algn="l"/>
                <a:tab pos="896620" algn="l"/>
                <a:tab pos="1346200" algn="l"/>
                <a:tab pos="1795145" algn="l"/>
                <a:tab pos="2244725" algn="l"/>
                <a:tab pos="2693670" algn="l"/>
                <a:tab pos="3143250" algn="l"/>
                <a:tab pos="3592195" algn="l"/>
                <a:tab pos="4041775" algn="l"/>
                <a:tab pos="4490720" algn="l"/>
                <a:tab pos="4940300" algn="l"/>
                <a:tab pos="5389245" algn="l"/>
                <a:tab pos="5838825" algn="l"/>
                <a:tab pos="6287770" algn="l"/>
                <a:tab pos="6737350" algn="l"/>
                <a:tab pos="7186295" algn="l"/>
                <a:tab pos="7635875" algn="l"/>
                <a:tab pos="8084820" algn="l"/>
                <a:tab pos="8534400" algn="l"/>
                <a:tab pos="8983345" algn="l"/>
              </a:tabLst>
            </a:pPr>
            <a:fld id="{1BBFC8E5-AA28-46E9-B229-BBDD8B0ED059}" type="slidenum">
              <a:rPr lang="en-US" sz="1800" smtClean="0">
                <a:solidFill>
                  <a:srgbClr val="000000"/>
                </a:solidFill>
                <a:latin typeface="Trebuchet MS" pitchFamily="32" charset="0"/>
              </a:rPr>
            </a:fld>
            <a:endParaRPr lang="en-US" sz="1800">
              <a:solidFill>
                <a:srgbClr val="000000"/>
              </a:solidFill>
              <a:latin typeface="Trebuchet MS" pitchFamily="32" charset="0"/>
            </a:endParaRPr>
          </a:p>
        </p:txBody>
      </p:sp>
      <p:sp>
        <p:nvSpPr>
          <p:cNvPr id="5128" name="Text Box 8"/>
          <p:cNvSpPr txBox="1">
            <a:spLocks noChangeArrowheads="1"/>
          </p:cNvSpPr>
          <p:nvPr/>
        </p:nvSpPr>
        <p:spPr bwMode="auto">
          <a:xfrm>
            <a:off x="813594" y="2084387"/>
            <a:ext cx="14901863" cy="668337"/>
          </a:xfrm>
          <a:prstGeom prst="rect">
            <a:avLst/>
          </a:prstGeom>
          <a:noFill/>
          <a:ln w="9525">
            <a:noFill/>
            <a:round/>
          </a:ln>
          <a:effectLst/>
        </p:spPr>
        <p:txBody>
          <a:bodyPr lIns="158040" tIns="79200" rIns="158040" bIns="79200" anchor="ctr"/>
          <a:lstStyle/>
          <a:p>
            <a:pPr algn="l" defTabSz="448945"/>
            <a:r>
              <a:rPr kumimoji="1" lang="en-US" altLang="zh-CN" sz="4800" dirty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Approaches</a:t>
            </a:r>
            <a:endParaRPr kumimoji="1" lang="en-US" altLang="zh-CN" sz="4800" dirty="0">
              <a:solidFill>
                <a:schemeClr val="bg1">
                  <a:lumMod val="50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6" name="Textfeld 10"/>
          <p:cNvSpPr txBox="1"/>
          <p:nvPr/>
        </p:nvSpPr>
        <p:spPr>
          <a:xfrm>
            <a:off x="1423035" y="3075305"/>
            <a:ext cx="214503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Font typeface="Wingdings" charset="2"/>
              <a:buNone/>
            </a:pPr>
            <a:r>
              <a:rPr lang="en-US" altLang="zh-CN" sz="3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Scenario</a:t>
            </a:r>
            <a:r>
              <a:rPr lang="zh-CN" altLang="en-US" sz="3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sz="3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1</a:t>
            </a:r>
            <a:endParaRPr lang="en-US" altLang="zh-CN" sz="3200" dirty="0" smtClean="0">
              <a:solidFill>
                <a:schemeClr val="tx1">
                  <a:lumMod val="65000"/>
                  <a:lumOff val="3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256960" y="6608508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2" name="图片 1" descr="1.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61435" y="2846070"/>
            <a:ext cx="10058400" cy="71888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Larissa-Design">
  <a:themeElements>
    <a:clrScheme name="Larissa-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Larissa-Design">
      <a:majorFont>
        <a:latin typeface="Arial Bold"/>
        <a:ea typeface="MS Gothic"/>
        <a:cs typeface=""/>
      </a:majorFont>
      <a:minorFont>
        <a:latin typeface="Arial Bold"/>
        <a:ea typeface="MS Gothic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448945" rtl="0" eaLnBrk="1" fontAlgn="base" latinLnBrk="0" hangingPunct="1"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defRPr kumimoji="0" lang="en-GB" sz="24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ea typeface="MS Gothic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448945" rtl="0" eaLnBrk="1" fontAlgn="base" latinLnBrk="0" hangingPunct="1"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defRPr kumimoji="0" lang="en-GB" sz="24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ea typeface="MS Gothic" charset="-128"/>
          </a:defRPr>
        </a:defPPr>
      </a:lstStyle>
    </a:lnDef>
  </a:objectDefaults>
  <a:extraClrSchemeLst>
    <a:extraClrScheme>
      <a:clrScheme name="Larissa-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rissa-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rissa-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rissa-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rissa-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rissa-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rissa-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Larissa-Design">
  <a:themeElements>
    <a:clrScheme name="Larissa-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Larissa-Design">
      <a:majorFont>
        <a:latin typeface="Arial Bold"/>
        <a:ea typeface="MS Gothic"/>
        <a:cs typeface=""/>
      </a:majorFont>
      <a:minorFont>
        <a:latin typeface="Arial Bold"/>
        <a:ea typeface="MS Gothic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448945" rtl="0" eaLnBrk="1" fontAlgn="base" latinLnBrk="0" hangingPunct="1"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defRPr kumimoji="0" lang="en-GB" sz="24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ea typeface="MS Gothic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448945" rtl="0" eaLnBrk="1" fontAlgn="base" latinLnBrk="0" hangingPunct="1"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defRPr kumimoji="0" lang="en-GB" sz="24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ea typeface="MS Gothic" charset="-128"/>
          </a:defRPr>
        </a:defPPr>
      </a:lstStyle>
    </a:lnDef>
  </a:objectDefaults>
  <a:extraClrSchemeLst>
    <a:extraClrScheme>
      <a:clrScheme name="Larissa-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rissa-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rissa-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rissa-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rissa-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rissa-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rissa-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2142</Words>
  <Application>Kingsoft Office WPP</Application>
  <PresentationFormat>自定义</PresentationFormat>
  <Paragraphs>240</Paragraphs>
  <Slides>23</Slides>
  <Notes>9</Notes>
  <HiddenSlides>0</HiddenSlides>
  <MMClips>0</MMClips>
  <ScaleCrop>false</ScaleCrop>
  <HeadingPairs>
    <vt:vector size="4" baseType="variant">
      <vt:variant>
        <vt:lpstr>主题</vt:lpstr>
      </vt:variant>
      <vt:variant>
        <vt:i4>2</vt:i4>
      </vt:variant>
      <vt:variant>
        <vt:lpstr>幻灯片标题</vt:lpstr>
      </vt:variant>
      <vt:variant>
        <vt:i4>23</vt:i4>
      </vt:variant>
    </vt:vector>
  </HeadingPairs>
  <TitlesOfParts>
    <vt:vector size="25" baseType="lpstr">
      <vt:lpstr>Larissa-Design</vt:lpstr>
      <vt:lpstr>Larissa-Design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WebScienceCourse</dc:title>
  <dc:creator>CS Student</dc:creator>
  <cp:keywords>template</cp:keywords>
  <cp:lastModifiedBy>Assassin</cp:lastModifiedBy>
  <cp:revision>547</cp:revision>
  <cp:lastPrinted>2000-09-08T15:30:00Z</cp:lastPrinted>
  <dcterms:created xsi:type="dcterms:W3CDTF">2000-03-09T09:55:00Z</dcterms:created>
  <dcterms:modified xsi:type="dcterms:W3CDTF">2016-01-21T18:47:36Z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2052-10.1.0.5458</vt:lpwstr>
  </property>
</Properties>
</file>